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865"/>
    <a:srgbClr val="056A98"/>
    <a:srgbClr val="034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0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9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1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0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B26A-F29E-4651-A977-B227763B5FC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D13F-4654-4006-BDF7-02DD12DA5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378" y="1068403"/>
            <a:ext cx="9144000" cy="105552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音</a:t>
            </a:r>
            <a:r>
              <a:rPr lang="zh-CN" altLang="en-US" dirty="0" smtClean="0">
                <a:solidFill>
                  <a:schemeClr val="bg1"/>
                </a:solidFill>
              </a:rPr>
              <a:t>乐三选一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10" y="2354396"/>
            <a:ext cx="41075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5" y="346509"/>
            <a:ext cx="1925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所选音乐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39" y="399448"/>
            <a:ext cx="125129" cy="44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586351" y="2878574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Soundscape to ardor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5" y="346509"/>
            <a:ext cx="1925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/>
                </a:solidFill>
              </a:rPr>
              <a:t>感觉</a:t>
            </a:r>
            <a:endParaRPr lang="zh-CN" altLang="en-US" sz="3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39" y="399448"/>
            <a:ext cx="125129" cy="44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970" y="285932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坠落、逐渐消失、回忆、意识消散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5" y="346509"/>
            <a:ext cx="1925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/>
                </a:solidFill>
              </a:rPr>
              <a:t>游戏概述</a:t>
            </a:r>
            <a:endParaRPr lang="zh-CN" altLang="en-US" sz="3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39" y="399448"/>
            <a:ext cx="125129" cy="44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3311" y="2291433"/>
            <a:ext cx="6878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游戏平台：</a:t>
            </a:r>
            <a:r>
              <a:rPr lang="en-US" altLang="zh-CN" dirty="0" smtClean="0">
                <a:solidFill>
                  <a:prstClr val="white"/>
                </a:solidFill>
              </a:rPr>
              <a:t>PC</a:t>
            </a:r>
          </a:p>
          <a:p>
            <a:r>
              <a:rPr lang="zh-CN" altLang="en-US" dirty="0">
                <a:solidFill>
                  <a:prstClr val="white"/>
                </a:solidFill>
              </a:rPr>
              <a:t>玩</a:t>
            </a:r>
            <a:r>
              <a:rPr lang="zh-CN" altLang="en-US" dirty="0" smtClean="0">
                <a:solidFill>
                  <a:prstClr val="white"/>
                </a:solidFill>
              </a:rPr>
              <a:t>家视角：第一人称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>
                <a:solidFill>
                  <a:prstClr val="white"/>
                </a:solidFill>
              </a:rPr>
              <a:t>核</a:t>
            </a:r>
            <a:r>
              <a:rPr lang="zh-CN" altLang="en-US" dirty="0" smtClean="0">
                <a:solidFill>
                  <a:prstClr val="white"/>
                </a:solidFill>
              </a:rPr>
              <a:t>心玩法：玩家需要在坠落的过程中边打怪边自救，防止落地死亡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游戏剧情：玩家深入地底世界，查明深渊真相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5" y="346509"/>
            <a:ext cx="3041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/>
                </a:solidFill>
              </a:rPr>
              <a:t>机制</a:t>
            </a:r>
            <a:r>
              <a:rPr lang="en-US" altLang="zh-CN" sz="3000" dirty="0" smtClean="0">
                <a:solidFill>
                  <a:prstClr val="white"/>
                </a:solidFill>
              </a:rPr>
              <a:t>&amp;</a:t>
            </a:r>
            <a:r>
              <a:rPr lang="zh-CN" altLang="en-US" sz="3000" dirty="0" smtClean="0">
                <a:solidFill>
                  <a:prstClr val="white"/>
                </a:solidFill>
              </a:rPr>
              <a:t>系统</a:t>
            </a:r>
            <a:endParaRPr lang="zh-CN" altLang="en-US" sz="3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39" y="399448"/>
            <a:ext cx="125129" cy="44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970" y="2859323"/>
            <a:ext cx="50321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坠落速度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>
                <a:solidFill>
                  <a:prstClr val="white"/>
                </a:solidFill>
              </a:rPr>
              <a:t>坠</a:t>
            </a:r>
            <a:r>
              <a:rPr lang="zh-CN" altLang="en-US" dirty="0" smtClean="0">
                <a:solidFill>
                  <a:prstClr val="white"/>
                </a:solidFill>
              </a:rPr>
              <a:t>落高度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>
                <a:solidFill>
                  <a:prstClr val="white"/>
                </a:solidFill>
              </a:rPr>
              <a:t>俯</a:t>
            </a:r>
            <a:r>
              <a:rPr lang="zh-CN" altLang="en-US" dirty="0" smtClean="0">
                <a:solidFill>
                  <a:prstClr val="white"/>
                </a:solidFill>
              </a:rPr>
              <a:t>冲</a:t>
            </a:r>
            <a:endParaRPr lang="en-US" altLang="zh-CN" dirty="0" smtClean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道具系统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>
                <a:solidFill>
                  <a:prstClr val="white"/>
                </a:solidFill>
              </a:rPr>
              <a:t>使</a:t>
            </a:r>
            <a:r>
              <a:rPr lang="zh-CN" altLang="en-US" dirty="0" smtClean="0">
                <a:solidFill>
                  <a:prstClr val="white"/>
                </a:solidFill>
              </a:rPr>
              <a:t>用道具（组装成武器、减速道具等，如钩子）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5" y="346509"/>
            <a:ext cx="1925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/>
                </a:solidFill>
              </a:rPr>
              <a:t>界面</a:t>
            </a:r>
            <a:endParaRPr lang="zh-CN" altLang="en-US" sz="3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139" y="399448"/>
            <a:ext cx="125129" cy="44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9924" y="1376412"/>
            <a:ext cx="8912994" cy="488000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02055" y="1549667"/>
            <a:ext cx="244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</a:rPr>
              <a:t>速：</a:t>
            </a:r>
            <a:r>
              <a:rPr lang="en-US" altLang="zh-CN" dirty="0" smtClean="0">
                <a:solidFill>
                  <a:schemeClr val="bg1"/>
                </a:solidFill>
              </a:rPr>
              <a:t>34km/h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高</a:t>
            </a:r>
            <a:r>
              <a:rPr lang="zh-CN" altLang="en-US" dirty="0" smtClean="0">
                <a:solidFill>
                  <a:schemeClr val="bg1"/>
                </a:solidFill>
              </a:rPr>
              <a:t>度：</a:t>
            </a:r>
            <a:r>
              <a:rPr lang="en-US" altLang="zh-CN" dirty="0" smtClean="0">
                <a:solidFill>
                  <a:schemeClr val="bg1"/>
                </a:solidFill>
              </a:rPr>
              <a:t>1230km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9217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0994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322771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304548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7286325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8268102" y="5563402"/>
            <a:ext cx="981777" cy="606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81473" y="4056412"/>
            <a:ext cx="915376" cy="395363"/>
            <a:chOff x="8085221" y="3045759"/>
            <a:chExt cx="915376" cy="395363"/>
          </a:xfrm>
        </p:grpSpPr>
        <p:sp>
          <p:nvSpPr>
            <p:cNvPr id="15" name="Isosceles Triangle 14"/>
            <p:cNvSpPr/>
            <p:nvPr/>
          </p:nvSpPr>
          <p:spPr>
            <a:xfrm rot="15767020">
              <a:off x="8561308" y="3001834"/>
              <a:ext cx="395363" cy="4832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085221" y="3099335"/>
              <a:ext cx="481263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3124014">
            <a:off x="4384368" y="3147368"/>
            <a:ext cx="915376" cy="395363"/>
            <a:chOff x="8085221" y="3045759"/>
            <a:chExt cx="915376" cy="395363"/>
          </a:xfrm>
        </p:grpSpPr>
        <p:sp>
          <p:nvSpPr>
            <p:cNvPr id="18" name="Isosceles Triangle 17"/>
            <p:cNvSpPr/>
            <p:nvPr/>
          </p:nvSpPr>
          <p:spPr>
            <a:xfrm rot="15767020">
              <a:off x="8561308" y="3001834"/>
              <a:ext cx="395363" cy="4832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85221" y="3099335"/>
              <a:ext cx="481263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7763215">
            <a:off x="7279530" y="2514529"/>
            <a:ext cx="513834" cy="269365"/>
            <a:chOff x="8085221" y="3045759"/>
            <a:chExt cx="915376" cy="395363"/>
          </a:xfrm>
        </p:grpSpPr>
        <p:sp>
          <p:nvSpPr>
            <p:cNvPr id="21" name="Isosceles Triangle 20"/>
            <p:cNvSpPr/>
            <p:nvPr/>
          </p:nvSpPr>
          <p:spPr>
            <a:xfrm rot="15767020">
              <a:off x="8561308" y="3001834"/>
              <a:ext cx="395363" cy="4832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085221" y="3099335"/>
              <a:ext cx="481263" cy="336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3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黑体</vt:lpstr>
      <vt:lpstr>微软雅黑</vt:lpstr>
      <vt:lpstr>Arial</vt:lpstr>
      <vt:lpstr>Arial Black</vt:lpstr>
      <vt:lpstr>Office Theme</vt:lpstr>
      <vt:lpstr>音乐三选一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</cp:revision>
  <dcterms:created xsi:type="dcterms:W3CDTF">2018-09-16T04:31:37Z</dcterms:created>
  <dcterms:modified xsi:type="dcterms:W3CDTF">2018-09-16T10:54:42Z</dcterms:modified>
</cp:coreProperties>
</file>