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0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4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8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2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8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F26B-00EF-40C6-A4D5-B3425016DC9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23F5-0980-46AC-AEE5-515AB764A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66" y="180921"/>
            <a:ext cx="3240000" cy="3272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066" y="180921"/>
            <a:ext cx="3240000" cy="3253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735" y="3434689"/>
            <a:ext cx="3240000" cy="3253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397" y="3453091"/>
            <a:ext cx="3240000" cy="32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5139" y="2501997"/>
            <a:ext cx="963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四季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738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12341" cy="1426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32" y="436183"/>
            <a:ext cx="1928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游戏概述</a:t>
            </a:r>
            <a:endParaRPr lang="zh-CN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412341" y="1862547"/>
            <a:ext cx="95884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游戏平台：</a:t>
            </a:r>
            <a:r>
              <a:rPr lang="en-US" altLang="zh-CN" dirty="0" smtClean="0"/>
              <a:t>PC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戏类型：</a:t>
            </a:r>
            <a:r>
              <a:rPr lang="en-US" altLang="zh-CN" dirty="0" smtClean="0"/>
              <a:t>2D</a:t>
            </a:r>
            <a:r>
              <a:rPr lang="zh-CN" altLang="en-US" dirty="0" smtClean="0"/>
              <a:t>横版动作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核</a:t>
            </a:r>
            <a:r>
              <a:rPr lang="zh-CN" altLang="en-US" dirty="0" smtClean="0"/>
              <a:t>心玩法：玩家掌握“春、夏、秋、冬”四种能力，通过切换使用这四种能力，与场景中的元素结合产生额外的效果来杀敌过关。能力使用正确则杀敌容易。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戏特色：不同元素均可以和“春、夏、秋、冬”结合，产生不同效果，玩家可以探索。敌人针对某一种效果会</a:t>
            </a:r>
            <a:r>
              <a:rPr lang="zh-CN" altLang="en-US" dirty="0"/>
              <a:t>降</a:t>
            </a:r>
            <a:r>
              <a:rPr lang="zh-CN" altLang="en-US" dirty="0" smtClean="0"/>
              <a:t>低很多属性。快节奏。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故</a:t>
            </a:r>
            <a:r>
              <a:rPr lang="zh-CN" altLang="en-US" dirty="0" smtClean="0"/>
              <a:t>事背景：来自地狱的恶魔冲破结界，来到人间，人间从而破败不堪，尽是断壁残垣，玩家需要击败所有恶魔拯救人间。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00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1738" y="431599"/>
            <a:ext cx="297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元素效果（例）</a:t>
            </a:r>
            <a:endParaRPr lang="zh-CN" alt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" y="0"/>
            <a:ext cx="1411200" cy="141719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95155"/>
              </p:ext>
            </p:extLst>
          </p:nvPr>
        </p:nvGraphicFramePr>
        <p:xfrm>
          <a:off x="2140642" y="1720156"/>
          <a:ext cx="8361380" cy="42551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2276"/>
                <a:gridCol w="1672276"/>
                <a:gridCol w="1672276"/>
                <a:gridCol w="1672276"/>
                <a:gridCol w="1672276"/>
              </a:tblGrid>
              <a:tr h="851026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夏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冬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8510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水滴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洪水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水蒸气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霜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冰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8510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花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变长（阻挡）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变身食人花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释放毒气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冰冻炸弹（碰到爆炸）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8510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微风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向前吹（加速）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向上吹（升起）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向后吹（减速）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龙卷风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8510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苹果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回血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变大（滚动）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变小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瞬移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8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8432" y="436183"/>
            <a:ext cx="1928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/>
              <a:t>界面</a:t>
            </a:r>
            <a:endParaRPr lang="zh-CN" alt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11200" cy="14172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1929" y="1249378"/>
            <a:ext cx="9560459" cy="50699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8437829" y="1652612"/>
            <a:ext cx="488887" cy="235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926716" y="1652612"/>
            <a:ext cx="488887" cy="235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415603" y="1652612"/>
            <a:ext cx="488887" cy="235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904490" y="1652612"/>
            <a:ext cx="488887" cy="235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393377" y="1652612"/>
            <a:ext cx="488887" cy="235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3191631" y="1417222"/>
            <a:ext cx="733331" cy="742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微风</a:t>
            </a:r>
          </a:p>
        </p:txBody>
      </p:sp>
      <p:sp>
        <p:nvSpPr>
          <p:cNvPr id="12" name="Oval 11"/>
          <p:cNvSpPr/>
          <p:nvPr/>
        </p:nvSpPr>
        <p:spPr>
          <a:xfrm>
            <a:off x="3988335" y="1417222"/>
            <a:ext cx="733331" cy="742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苹果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801069" y="1299527"/>
            <a:ext cx="995881" cy="963839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春</a:t>
            </a:r>
            <a:endParaRPr lang="zh-CN" altLang="en-US" dirty="0"/>
          </a:p>
        </p:txBody>
      </p:sp>
      <p:sp>
        <p:nvSpPr>
          <p:cNvPr id="14" name="Diamond 13"/>
          <p:cNvSpPr/>
          <p:nvPr/>
        </p:nvSpPr>
        <p:spPr>
          <a:xfrm>
            <a:off x="5296277" y="155940"/>
            <a:ext cx="995881" cy="963839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春</a:t>
            </a:r>
            <a:endParaRPr lang="zh-CN" altLang="en-US" dirty="0"/>
          </a:p>
        </p:txBody>
      </p:sp>
      <p:sp>
        <p:nvSpPr>
          <p:cNvPr id="15" name="Diamond 14"/>
          <p:cNvSpPr/>
          <p:nvPr/>
        </p:nvSpPr>
        <p:spPr>
          <a:xfrm>
            <a:off x="6292158" y="155940"/>
            <a:ext cx="995881" cy="963839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夏</a:t>
            </a:r>
          </a:p>
        </p:txBody>
      </p:sp>
      <p:sp>
        <p:nvSpPr>
          <p:cNvPr id="16" name="Diamond 15"/>
          <p:cNvSpPr/>
          <p:nvPr/>
        </p:nvSpPr>
        <p:spPr>
          <a:xfrm>
            <a:off x="7288039" y="155940"/>
            <a:ext cx="995881" cy="963839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秋</a:t>
            </a:r>
            <a:endParaRPr lang="zh-CN" altLang="en-US" dirty="0"/>
          </a:p>
        </p:txBody>
      </p:sp>
      <p:sp>
        <p:nvSpPr>
          <p:cNvPr id="17" name="Diamond 16"/>
          <p:cNvSpPr/>
          <p:nvPr/>
        </p:nvSpPr>
        <p:spPr>
          <a:xfrm>
            <a:off x="8283920" y="155940"/>
            <a:ext cx="995881" cy="963839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冬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2172" y="1652612"/>
            <a:ext cx="95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可切换</a:t>
            </a:r>
            <a:endParaRPr lang="zh-CN" alt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00816" y="5133315"/>
            <a:ext cx="8546471" cy="36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190368" y="3860129"/>
            <a:ext cx="588475" cy="1140737"/>
            <a:chOff x="3064598" y="3014804"/>
            <a:chExt cx="588475" cy="1140737"/>
          </a:xfrm>
        </p:grpSpPr>
        <p:sp>
          <p:nvSpPr>
            <p:cNvPr id="23" name="Oval 22"/>
            <p:cNvSpPr/>
            <p:nvPr/>
          </p:nvSpPr>
          <p:spPr>
            <a:xfrm>
              <a:off x="3105339" y="3014804"/>
              <a:ext cx="506994" cy="5251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3064598" y="3539905"/>
              <a:ext cx="588475" cy="6156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88034" y="3860129"/>
            <a:ext cx="588475" cy="1140737"/>
            <a:chOff x="3064598" y="3014804"/>
            <a:chExt cx="588475" cy="1140737"/>
          </a:xfrm>
          <a:solidFill>
            <a:schemeClr val="tx2"/>
          </a:solidFill>
        </p:grpSpPr>
        <p:sp>
          <p:nvSpPr>
            <p:cNvPr id="27" name="Oval 26"/>
            <p:cNvSpPr/>
            <p:nvPr/>
          </p:nvSpPr>
          <p:spPr>
            <a:xfrm>
              <a:off x="3105339" y="3014804"/>
              <a:ext cx="506994" cy="52510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3064598" y="3539905"/>
              <a:ext cx="588475" cy="61563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77238" y="3860129"/>
            <a:ext cx="588475" cy="1140737"/>
            <a:chOff x="3064598" y="3014804"/>
            <a:chExt cx="588475" cy="1140737"/>
          </a:xfrm>
          <a:solidFill>
            <a:schemeClr val="tx2"/>
          </a:solidFill>
        </p:grpSpPr>
        <p:sp>
          <p:nvSpPr>
            <p:cNvPr id="30" name="Oval 29"/>
            <p:cNvSpPr/>
            <p:nvPr/>
          </p:nvSpPr>
          <p:spPr>
            <a:xfrm>
              <a:off x="3105339" y="3014804"/>
              <a:ext cx="506994" cy="52510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064598" y="3539905"/>
              <a:ext cx="588475" cy="61563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Explosion 2 31"/>
          <p:cNvSpPr/>
          <p:nvPr/>
        </p:nvSpPr>
        <p:spPr>
          <a:xfrm>
            <a:off x="8498958" y="3959442"/>
            <a:ext cx="338364" cy="26809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Explosion 2 32"/>
          <p:cNvSpPr/>
          <p:nvPr/>
        </p:nvSpPr>
        <p:spPr>
          <a:xfrm>
            <a:off x="9189266" y="3959442"/>
            <a:ext cx="338364" cy="26809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lowchart: Sequential Access Storage 33"/>
          <p:cNvSpPr/>
          <p:nvPr/>
        </p:nvSpPr>
        <p:spPr>
          <a:xfrm>
            <a:off x="3971078" y="4781907"/>
            <a:ext cx="307817" cy="33497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lowchart: Sequential Access Storage 34"/>
          <p:cNvSpPr/>
          <p:nvPr/>
        </p:nvSpPr>
        <p:spPr>
          <a:xfrm>
            <a:off x="5296277" y="3139468"/>
            <a:ext cx="307817" cy="33497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6071486" y="4346985"/>
            <a:ext cx="869133" cy="8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Arrow Connector 39"/>
          <p:cNvCxnSpPr>
            <a:endCxn id="18" idx="3"/>
          </p:cNvCxnSpPr>
          <p:nvPr/>
        </p:nvCxnSpPr>
        <p:spPr>
          <a:xfrm flipH="1">
            <a:off x="1222786" y="1788414"/>
            <a:ext cx="488319" cy="4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8432" y="436183"/>
            <a:ext cx="22995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机</a:t>
            </a:r>
            <a:r>
              <a:rPr lang="zh-CN" altLang="en-US" sz="3000" dirty="0" smtClean="0"/>
              <a:t>制与节奏</a:t>
            </a:r>
            <a:endParaRPr lang="zh-CN" alt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11200" cy="141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2341" y="1862547"/>
            <a:ext cx="95884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核</a:t>
            </a:r>
            <a:r>
              <a:rPr lang="zh-CN" altLang="en-US" dirty="0" smtClean="0"/>
              <a:t>心机制：跑、跳、四季机制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叠加机制：元素机制（水、风等），产生不同效果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节奏：四季机制逐渐获取、叠加机制逐步增加、敌人 种类不断丰富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组合出现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93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黑体</vt:lpstr>
      <vt:lpstr>微软雅黑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30</cp:revision>
  <dcterms:created xsi:type="dcterms:W3CDTF">2018-08-19T08:14:13Z</dcterms:created>
  <dcterms:modified xsi:type="dcterms:W3CDTF">2018-08-19T09:39:43Z</dcterms:modified>
</cp:coreProperties>
</file>