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4027"/>
    <a:srgbClr val="E8D6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3F83-73B4-4951-8BFC-0EC4232EC3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49AD-B71A-4060-B367-0893D0667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3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3F83-73B4-4951-8BFC-0EC4232EC3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49AD-B71A-4060-B367-0893D0667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31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3F83-73B4-4951-8BFC-0EC4232EC3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49AD-B71A-4060-B367-0893D0667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35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3F83-73B4-4951-8BFC-0EC4232EC3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49AD-B71A-4060-B367-0893D0667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3F83-73B4-4951-8BFC-0EC4232EC3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49AD-B71A-4060-B367-0893D0667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0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3F83-73B4-4951-8BFC-0EC4232EC3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49AD-B71A-4060-B367-0893D0667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9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3F83-73B4-4951-8BFC-0EC4232EC3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49AD-B71A-4060-B367-0893D0667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5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3F83-73B4-4951-8BFC-0EC4232EC3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49AD-B71A-4060-B367-0893D0667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3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3F83-73B4-4951-8BFC-0EC4232EC3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49AD-B71A-4060-B367-0893D0667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3F83-73B4-4951-8BFC-0EC4232EC3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49AD-B71A-4060-B367-0893D0667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3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3F83-73B4-4951-8BFC-0EC4232EC3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49AD-B71A-4060-B367-0893D0667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4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C3F83-73B4-4951-8BFC-0EC4232EC3D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49AD-B71A-4060-B367-0893D0667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4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764" y="693018"/>
            <a:ext cx="3850104" cy="1212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0" dirty="0" smtClean="0"/>
              <a:t>Promise</a:t>
            </a:r>
            <a:endParaRPr lang="zh-CN" altLang="en-US" sz="7000" dirty="0"/>
          </a:p>
        </p:txBody>
      </p:sp>
    </p:spTree>
    <p:extLst>
      <p:ext uri="{BB962C8B-B14F-4D97-AF65-F5344CB8AC3E}">
        <p14:creationId xmlns:p14="http://schemas.microsoft.com/office/powerpoint/2010/main" val="34242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91401"/>
            <a:ext cx="12192000" cy="163629"/>
          </a:xfrm>
          <a:prstGeom prst="rect">
            <a:avLst/>
          </a:prstGeom>
          <a:solidFill>
            <a:schemeClr val="bg1"/>
          </a:solidFill>
          <a:ln>
            <a:solidFill>
              <a:srgbClr val="6D4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20639" y="129627"/>
            <a:ext cx="2127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 smtClean="0">
                <a:solidFill>
                  <a:srgbClr val="6D4027"/>
                </a:solidFill>
              </a:rPr>
              <a:t>感受</a:t>
            </a:r>
            <a:endParaRPr lang="zh-CN" altLang="en-US" sz="5000" dirty="0">
              <a:solidFill>
                <a:srgbClr val="6D402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1132" y="2954956"/>
            <a:ext cx="298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黄昏、结局、凄凉、坚持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5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91401"/>
            <a:ext cx="12192000" cy="163629"/>
          </a:xfrm>
          <a:prstGeom prst="rect">
            <a:avLst/>
          </a:prstGeom>
          <a:solidFill>
            <a:schemeClr val="bg1"/>
          </a:solidFill>
          <a:ln>
            <a:solidFill>
              <a:srgbClr val="6D4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8265" y="129627"/>
            <a:ext cx="3455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 smtClean="0">
                <a:solidFill>
                  <a:srgbClr val="6D4027"/>
                </a:solidFill>
              </a:rPr>
              <a:t>游戏概述</a:t>
            </a:r>
            <a:endParaRPr lang="zh-CN" altLang="en-US" sz="5000" dirty="0">
              <a:solidFill>
                <a:srgbClr val="6D402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5351" y="2204185"/>
            <a:ext cx="6112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游戏背景：末日废土中的爱情故事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游</a:t>
            </a:r>
            <a:r>
              <a:rPr lang="zh-CN" altLang="en-US" dirty="0" smtClean="0">
                <a:solidFill>
                  <a:prstClr val="black"/>
                </a:solidFill>
              </a:rPr>
              <a:t>戏平台：</a:t>
            </a:r>
            <a:r>
              <a:rPr lang="en-US" altLang="zh-CN" dirty="0" smtClean="0">
                <a:solidFill>
                  <a:prstClr val="black"/>
                </a:solidFill>
              </a:rPr>
              <a:t>PC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游</a:t>
            </a:r>
            <a:r>
              <a:rPr lang="zh-CN" altLang="en-US" dirty="0" smtClean="0">
                <a:solidFill>
                  <a:prstClr val="black"/>
                </a:solidFill>
              </a:rPr>
              <a:t>戏类型：横版卷轴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游</a:t>
            </a:r>
            <a:r>
              <a:rPr lang="zh-CN" altLang="en-US" dirty="0" smtClean="0">
                <a:solidFill>
                  <a:prstClr val="black"/>
                </a:solidFill>
              </a:rPr>
              <a:t>戏剧情：主角是一个末日中的女性，她一路向前，打算找到很早就出去寻找新世界的男朋友。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核心玩法：玩家需要在末日中收集物品，抵御一轮一轮的末日风暴，存活下去并找到男朋友的下落，每次末日风暴都有不同的伤害。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91401"/>
            <a:ext cx="12192000" cy="163629"/>
          </a:xfrm>
          <a:prstGeom prst="rect">
            <a:avLst/>
          </a:prstGeom>
          <a:solidFill>
            <a:schemeClr val="bg1"/>
          </a:solidFill>
          <a:ln>
            <a:solidFill>
              <a:srgbClr val="6D4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5208" y="129627"/>
            <a:ext cx="3041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 smtClean="0">
                <a:solidFill>
                  <a:srgbClr val="6D4027"/>
                </a:solidFill>
              </a:rPr>
              <a:t>核心体验</a:t>
            </a:r>
            <a:endParaRPr lang="zh-CN" altLang="en-US" sz="5000" dirty="0">
              <a:solidFill>
                <a:srgbClr val="6D402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8876" y="2666199"/>
            <a:ext cx="451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孤</a:t>
            </a:r>
            <a:r>
              <a:rPr lang="zh-CN" altLang="en-US" dirty="0">
                <a:solidFill>
                  <a:prstClr val="black"/>
                </a:solidFill>
              </a:rPr>
              <a:t>独、希望、坚持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91401"/>
            <a:ext cx="12192000" cy="163629"/>
          </a:xfrm>
          <a:prstGeom prst="rect">
            <a:avLst/>
          </a:prstGeom>
          <a:solidFill>
            <a:schemeClr val="bg1"/>
          </a:solidFill>
          <a:ln>
            <a:solidFill>
              <a:srgbClr val="6D4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5208" y="129627"/>
            <a:ext cx="3041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 smtClean="0">
                <a:solidFill>
                  <a:srgbClr val="6D4027"/>
                </a:solidFill>
              </a:rPr>
              <a:t>游戏系统</a:t>
            </a:r>
            <a:endParaRPr lang="zh-CN" altLang="en-US" sz="5000" dirty="0">
              <a:solidFill>
                <a:srgbClr val="6D402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3372" y="2396691"/>
            <a:ext cx="74708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道具系统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>
                <a:solidFill>
                  <a:prstClr val="black"/>
                </a:solidFill>
              </a:rPr>
              <a:t>玩</a:t>
            </a:r>
            <a:r>
              <a:rPr lang="zh-CN" altLang="en-US" dirty="0" smtClean="0">
                <a:solidFill>
                  <a:prstClr val="black"/>
                </a:solidFill>
              </a:rPr>
              <a:t>家可以拾取物品作为道具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搭</a:t>
            </a:r>
            <a:r>
              <a:rPr lang="zh-CN" altLang="en-US" dirty="0" smtClean="0">
                <a:solidFill>
                  <a:prstClr val="black"/>
                </a:solidFill>
              </a:rPr>
              <a:t>建系统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玩家可以用道具搭建避难所或组装成新道具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生</a:t>
            </a:r>
            <a:r>
              <a:rPr lang="zh-CN" altLang="en-US" dirty="0" smtClean="0">
                <a:solidFill>
                  <a:prstClr val="black"/>
                </a:solidFill>
              </a:rPr>
              <a:t>命值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不同生命值，角色状态不一样，如行走、爬行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>
                <a:solidFill>
                  <a:prstClr val="black"/>
                </a:solidFill>
              </a:rPr>
              <a:t>窝</a:t>
            </a:r>
            <a:r>
              <a:rPr lang="zh-CN" altLang="en-US" dirty="0" smtClean="0">
                <a:solidFill>
                  <a:prstClr val="black"/>
                </a:solidFill>
              </a:rPr>
              <a:t>在角落里一动不动，可以恢复生命值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接收器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玩家每隔一段时间，就可以接收到男朋友发来的信息，也可以通过此设备了解到下次末日风暴的信息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伙伴狗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玩家路上会遇到一个只狗当作伙伴，并且可以指挥狗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91401"/>
            <a:ext cx="12192000" cy="163629"/>
          </a:xfrm>
          <a:prstGeom prst="rect">
            <a:avLst/>
          </a:prstGeom>
          <a:solidFill>
            <a:schemeClr val="bg1"/>
          </a:solidFill>
          <a:ln>
            <a:solidFill>
              <a:srgbClr val="6D4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801" y="129627"/>
            <a:ext cx="53323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 smtClean="0">
                <a:solidFill>
                  <a:srgbClr val="6D4027"/>
                </a:solidFill>
              </a:rPr>
              <a:t>如何营造体验</a:t>
            </a:r>
            <a:endParaRPr lang="zh-CN" altLang="en-US" sz="5000" dirty="0">
              <a:solidFill>
                <a:srgbClr val="6D402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1582" y="2098308"/>
            <a:ext cx="87108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孤独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游戏中空无一人的场景、独自面对末日风暴这样的灾难、玩家窝在角落回血的状态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希望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>
                <a:solidFill>
                  <a:prstClr val="black"/>
                </a:solidFill>
              </a:rPr>
              <a:t>每</a:t>
            </a:r>
            <a:r>
              <a:rPr lang="zh-CN" altLang="en-US" dirty="0" smtClean="0">
                <a:solidFill>
                  <a:prstClr val="black"/>
                </a:solidFill>
              </a:rPr>
              <a:t>次末日风暴后，玩家都需要回血， 但是玩家收到男朋友的信息后，回血速度会加快，然后继续向前走，玩家路上遇到的狗伙伴也会给玩家带来希望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坚</a:t>
            </a:r>
            <a:r>
              <a:rPr lang="zh-CN" altLang="en-US" dirty="0" smtClean="0">
                <a:solidFill>
                  <a:prstClr val="black"/>
                </a:solidFill>
              </a:rPr>
              <a:t>持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>
                <a:solidFill>
                  <a:prstClr val="black"/>
                </a:solidFill>
              </a:rPr>
              <a:t>某</a:t>
            </a:r>
            <a:r>
              <a:rPr lang="zh-CN" altLang="en-US" dirty="0" smtClean="0">
                <a:solidFill>
                  <a:prstClr val="black"/>
                </a:solidFill>
              </a:rPr>
              <a:t>些关卡中，玩家不能后退，</a:t>
            </a:r>
            <a:r>
              <a:rPr lang="zh-CN" altLang="en-US" dirty="0">
                <a:solidFill>
                  <a:prstClr val="black"/>
                </a:solidFill>
              </a:rPr>
              <a:t>必</a:t>
            </a:r>
            <a:r>
              <a:rPr lang="zh-CN" altLang="en-US" dirty="0" smtClean="0">
                <a:solidFill>
                  <a:prstClr val="black"/>
                </a:solidFill>
              </a:rPr>
              <a:t>须持续往前，否则会失去狗伙伴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4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91401"/>
            <a:ext cx="12192000" cy="163629"/>
          </a:xfrm>
          <a:prstGeom prst="rect">
            <a:avLst/>
          </a:prstGeom>
          <a:solidFill>
            <a:schemeClr val="bg1"/>
          </a:solidFill>
          <a:ln>
            <a:solidFill>
              <a:srgbClr val="6D4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8265" y="129627"/>
            <a:ext cx="3455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6D4027"/>
                </a:solidFill>
              </a:rPr>
              <a:t>故</a:t>
            </a:r>
            <a:r>
              <a:rPr lang="zh-CN" altLang="en-US" sz="5000" dirty="0" smtClean="0">
                <a:solidFill>
                  <a:srgbClr val="6D4027"/>
                </a:solidFill>
              </a:rPr>
              <a:t>事结局</a:t>
            </a:r>
            <a:endParaRPr lang="zh-CN" altLang="en-US" sz="5000" dirty="0">
              <a:solidFill>
                <a:srgbClr val="6D402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7975" y="2935706"/>
            <a:ext cx="5823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玩家最终找到了男朋友，原来男朋友早就死去了，也根本没有新世界，只不过男朋友想让玩家继续活下去，所以用一个机器定时设置了，一段时间后会自动发送消息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4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91401"/>
            <a:ext cx="12192000" cy="163629"/>
          </a:xfrm>
          <a:prstGeom prst="rect">
            <a:avLst/>
          </a:prstGeom>
          <a:solidFill>
            <a:schemeClr val="bg1"/>
          </a:solidFill>
          <a:ln>
            <a:solidFill>
              <a:srgbClr val="6D4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0639" y="129627"/>
            <a:ext cx="2127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 smtClean="0">
                <a:solidFill>
                  <a:srgbClr val="6D4027"/>
                </a:solidFill>
              </a:rPr>
              <a:t>界面</a:t>
            </a:r>
            <a:endParaRPr lang="zh-CN" altLang="en-US" sz="5000" dirty="0">
              <a:solidFill>
                <a:srgbClr val="6D402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2900" y="1684421"/>
            <a:ext cx="10462661" cy="433136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3566160" y="3628725"/>
            <a:ext cx="664144" cy="1270534"/>
            <a:chOff x="1968366" y="4408371"/>
            <a:chExt cx="664144" cy="1270534"/>
          </a:xfrm>
        </p:grpSpPr>
        <p:sp>
          <p:nvSpPr>
            <p:cNvPr id="3" name="Oval 2"/>
            <p:cNvSpPr/>
            <p:nvPr/>
          </p:nvSpPr>
          <p:spPr>
            <a:xfrm>
              <a:off x="2030931" y="4408371"/>
              <a:ext cx="539014" cy="5871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1968366" y="4995512"/>
              <a:ext cx="664144" cy="683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5014762" y="4369870"/>
            <a:ext cx="548640" cy="356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5534527" y="4389121"/>
            <a:ext cx="279132" cy="336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5137485" y="4726005"/>
            <a:ext cx="151597" cy="17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47899" y="4726005"/>
            <a:ext cx="86628" cy="24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30815" y="1839047"/>
            <a:ext cx="2906830" cy="2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1511166" y="1964175"/>
            <a:ext cx="1807144" cy="188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23988" y="2242685"/>
            <a:ext cx="1174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下一波，末日风暴：巴拉巴拉来吧来了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68405" y="5380833"/>
            <a:ext cx="442761" cy="50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52900" y="5245768"/>
            <a:ext cx="10462661" cy="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68368" y="5380833"/>
            <a:ext cx="442761" cy="50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2875549" y="5380833"/>
            <a:ext cx="442761" cy="50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/>
          <p:nvPr/>
        </p:nvSpPr>
        <p:spPr>
          <a:xfrm>
            <a:off x="3773104" y="5380833"/>
            <a:ext cx="442761" cy="50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4670659" y="5380833"/>
            <a:ext cx="442761" cy="50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5570622" y="5380833"/>
            <a:ext cx="442761" cy="50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/>
          <p:cNvSpPr/>
          <p:nvPr/>
        </p:nvSpPr>
        <p:spPr>
          <a:xfrm>
            <a:off x="6477803" y="5380833"/>
            <a:ext cx="442761" cy="50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7375358" y="5380833"/>
            <a:ext cx="442761" cy="50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/>
          <p:cNvSpPr/>
          <p:nvPr/>
        </p:nvSpPr>
        <p:spPr>
          <a:xfrm>
            <a:off x="8153400" y="5380833"/>
            <a:ext cx="442761" cy="50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9053363" y="5380833"/>
            <a:ext cx="442761" cy="50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9960544" y="5380833"/>
            <a:ext cx="442761" cy="50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/>
          <p:cNvSpPr/>
          <p:nvPr/>
        </p:nvSpPr>
        <p:spPr>
          <a:xfrm>
            <a:off x="10858099" y="5380833"/>
            <a:ext cx="442761" cy="50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ounded Rectangle 33"/>
          <p:cNvSpPr/>
          <p:nvPr/>
        </p:nvSpPr>
        <p:spPr>
          <a:xfrm>
            <a:off x="7637645" y="3320716"/>
            <a:ext cx="649707" cy="89515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Half Frame 34"/>
          <p:cNvSpPr/>
          <p:nvPr/>
        </p:nvSpPr>
        <p:spPr>
          <a:xfrm rot="2663475">
            <a:off x="9709598" y="3622916"/>
            <a:ext cx="1193532" cy="1097280"/>
          </a:xfrm>
          <a:prstGeom prst="halfFram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561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黑体</vt:lpstr>
      <vt:lpstr>微软雅黑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22</cp:revision>
  <dcterms:created xsi:type="dcterms:W3CDTF">2018-10-09T12:57:57Z</dcterms:created>
  <dcterms:modified xsi:type="dcterms:W3CDTF">2018-10-09T14:09:05Z</dcterms:modified>
</cp:coreProperties>
</file>