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sldIdLst>
    <p:sldId id="267" r:id="rId2"/>
    <p:sldId id="269" r:id="rId3"/>
    <p:sldId id="268" r:id="rId4"/>
    <p:sldId id="270" r:id="rId5"/>
    <p:sldId id="271" r:id="rId6"/>
    <p:sldId id="272" r:id="rId7"/>
  </p:sldIdLst>
  <p:sldSz cx="9144000" cy="6858000" type="screen4x3"/>
  <p:notesSz cx="6858000" cy="9144000"/>
  <p:custDataLst>
    <p:tags r:id="rId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68A5"/>
    <a:srgbClr val="258A8F"/>
    <a:srgbClr val="67B1AA"/>
    <a:srgbClr val="79BAB4"/>
    <a:srgbClr val="66B5C9"/>
    <a:srgbClr val="EDB159"/>
    <a:srgbClr val="235787"/>
    <a:srgbClr val="26A9E0"/>
    <a:srgbClr val="2A9CA2"/>
    <a:srgbClr val="2283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82" autoAdjust="0"/>
  </p:normalViewPr>
  <p:slideViewPr>
    <p:cSldViewPr snapToGrid="0">
      <p:cViewPr varScale="1">
        <p:scale>
          <a:sx n="86" d="100"/>
          <a:sy n="86" d="100"/>
        </p:scale>
        <p:origin x="926" y="67"/>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2018/11/11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9801" name="副标题 2"/>
          <p:cNvSpPr>
            <a:spLocks noGrp="1"/>
          </p:cNvSpPr>
          <p:nvPr userDrawn="1">
            <p:ph type="subTitle" idx="1"/>
          </p:nvPr>
        </p:nvSpPr>
        <p:spPr>
          <a:xfrm>
            <a:off x="502444" y="3004864"/>
            <a:ext cx="3774281" cy="558799"/>
          </a:xfrm>
        </p:spPr>
        <p:txBody>
          <a:bodyPr anchor="ctr">
            <a:normAutofit/>
          </a:bodyPr>
          <a:lstStyle>
            <a:lvl1pPr marL="0" indent="0" algn="l">
              <a:buNone/>
              <a:defRPr sz="1500">
                <a:solidFill>
                  <a:schemeClr val="tx1"/>
                </a:solidFill>
              </a:defRPr>
            </a:lvl1pPr>
            <a:lvl2pPr marL="342884" indent="0" algn="ctr">
              <a:buNone/>
              <a:defRPr sz="1500"/>
            </a:lvl2pPr>
            <a:lvl3pPr marL="685766" indent="0" algn="ctr">
              <a:buNone/>
              <a:defRPr sz="1350"/>
            </a:lvl3pPr>
            <a:lvl4pPr marL="1028649" indent="0" algn="ctr">
              <a:buNone/>
              <a:defRPr sz="1200"/>
            </a:lvl4pPr>
            <a:lvl5pPr marL="1371532" indent="0" algn="ctr">
              <a:buNone/>
              <a:defRPr sz="1200"/>
            </a:lvl5pPr>
            <a:lvl6pPr marL="1714415" indent="0" algn="ctr">
              <a:buNone/>
              <a:defRPr sz="1200"/>
            </a:lvl6pPr>
            <a:lvl7pPr marL="2057297" indent="0" algn="ctr">
              <a:buNone/>
              <a:defRPr sz="1200"/>
            </a:lvl7pPr>
            <a:lvl8pPr marL="2400180" indent="0" algn="ctr">
              <a:buNone/>
              <a:defRPr sz="1200"/>
            </a:lvl8pPr>
            <a:lvl9pPr marL="2743064" indent="0" algn="ctr">
              <a:buNone/>
              <a:defRPr sz="1200"/>
            </a:lvl9pPr>
          </a:lstStyle>
          <a:p>
            <a:endParaRPr lang="zh-CN" altLang="en-US" dirty="0"/>
          </a:p>
        </p:txBody>
      </p:sp>
      <p:sp>
        <p:nvSpPr>
          <p:cNvPr id="9802" name="标题 1"/>
          <p:cNvSpPr>
            <a:spLocks noGrp="1"/>
          </p:cNvSpPr>
          <p:nvPr userDrawn="1">
            <p:ph type="ctrTitle"/>
          </p:nvPr>
        </p:nvSpPr>
        <p:spPr>
          <a:xfrm>
            <a:off x="502444" y="2271665"/>
            <a:ext cx="3774281" cy="698591"/>
          </a:xfrm>
        </p:spPr>
        <p:txBody>
          <a:bodyPr anchor="ctr">
            <a:normAutofit/>
          </a:bodyPr>
          <a:lstStyle>
            <a:lvl1pPr algn="l">
              <a:defRPr sz="3000">
                <a:solidFill>
                  <a:schemeClr val="tx1"/>
                </a:solidFill>
              </a:defRPr>
            </a:lvl1pPr>
          </a:lstStyle>
          <a:p>
            <a:endParaRPr lang="zh-CN" altLang="en-US" dirty="0"/>
          </a:p>
        </p:txBody>
      </p:sp>
      <p:sp>
        <p:nvSpPr>
          <p:cNvPr id="12" name="文本占位符 13"/>
          <p:cNvSpPr>
            <a:spLocks noGrp="1"/>
          </p:cNvSpPr>
          <p:nvPr userDrawn="1">
            <p:ph type="body" sz="quarter" idx="10" hasCustomPrompt="1"/>
          </p:nvPr>
        </p:nvSpPr>
        <p:spPr>
          <a:xfrm>
            <a:off x="502444" y="3925978"/>
            <a:ext cx="3774281" cy="296271"/>
          </a:xfrm>
        </p:spPr>
        <p:txBody>
          <a:bodyPr vert="horz" anchor="ctr">
            <a:noAutofit/>
          </a:bodyPr>
          <a:lstStyle>
            <a:lvl1pPr marL="0" indent="0" algn="l">
              <a:buNone/>
              <a:defRPr sz="1125" b="0">
                <a:solidFill>
                  <a:schemeClr val="tx1"/>
                </a:solidFill>
              </a:defRPr>
            </a:lvl1pPr>
            <a:lvl2pPr marL="342883" indent="0">
              <a:buNone/>
              <a:defRPr/>
            </a:lvl2pPr>
            <a:lvl3pPr marL="685765" indent="0">
              <a:buNone/>
              <a:defRPr/>
            </a:lvl3pPr>
            <a:lvl4pPr marL="1028648" indent="0">
              <a:buNone/>
              <a:defRPr/>
            </a:lvl4pPr>
            <a:lvl5pPr marL="1371532" indent="0">
              <a:buNone/>
              <a:defRPr/>
            </a:lvl5pPr>
          </a:lstStyle>
          <a:p>
            <a:pPr lvl="0"/>
            <a:r>
              <a:rPr lang="zh-CN" altLang="en-US" dirty="0"/>
              <a:t>署名</a:t>
            </a:r>
          </a:p>
        </p:txBody>
      </p:sp>
      <p:sp>
        <p:nvSpPr>
          <p:cNvPr id="13" name="文本占位符 13"/>
          <p:cNvSpPr>
            <a:spLocks noGrp="1"/>
          </p:cNvSpPr>
          <p:nvPr userDrawn="1">
            <p:ph type="body" sz="quarter" idx="11" hasCustomPrompt="1"/>
          </p:nvPr>
        </p:nvSpPr>
        <p:spPr>
          <a:xfrm>
            <a:off x="502444" y="4222249"/>
            <a:ext cx="3774281" cy="296271"/>
          </a:xfrm>
        </p:spPr>
        <p:txBody>
          <a:bodyPr vert="horz" anchor="ctr">
            <a:noAutofit/>
          </a:bodyPr>
          <a:lstStyle>
            <a:lvl1pPr marL="0" indent="0" algn="l">
              <a:buNone/>
              <a:defRPr sz="1125" b="0">
                <a:solidFill>
                  <a:schemeClr val="tx1"/>
                </a:solidFill>
              </a:defRPr>
            </a:lvl1pPr>
            <a:lvl2pPr marL="342883" indent="0">
              <a:buNone/>
              <a:defRPr/>
            </a:lvl2pPr>
            <a:lvl3pPr marL="685765" indent="0">
              <a:buNone/>
              <a:defRPr/>
            </a:lvl3pPr>
            <a:lvl4pPr marL="1028648" indent="0">
              <a:buNone/>
              <a:defRPr/>
            </a:lvl4pPr>
            <a:lvl5pPr marL="1371532" indent="0">
              <a:buNone/>
              <a:defRPr/>
            </a:lvl5pPr>
          </a:lstStyle>
          <a:p>
            <a:pPr lvl="0"/>
            <a:r>
              <a:rPr lang="zh-CN" altLang="en-US" dirty="0"/>
              <a:t>日期</a:t>
            </a:r>
          </a:p>
        </p:txBody>
      </p:sp>
      <p:sp>
        <p:nvSpPr>
          <p:cNvPr id="47" name="Freeform 47"/>
          <p:cNvSpPr>
            <a:spLocks/>
          </p:cNvSpPr>
          <p:nvPr userDrawn="1"/>
        </p:nvSpPr>
        <p:spPr bwMode="auto">
          <a:xfrm>
            <a:off x="-1191" y="4826208"/>
            <a:ext cx="9154716" cy="2449512"/>
          </a:xfrm>
          <a:custGeom>
            <a:avLst/>
            <a:gdLst>
              <a:gd name="T0" fmla="*/ 7689 w 7689"/>
              <a:gd name="T1" fmla="*/ 1543 h 1543"/>
              <a:gd name="T2" fmla="*/ 7689 w 7689"/>
              <a:gd name="T3" fmla="*/ 1485 h 1543"/>
              <a:gd name="T4" fmla="*/ 4821 w 7689"/>
              <a:gd name="T5" fmla="*/ 568 h 1543"/>
              <a:gd name="T6" fmla="*/ 3065 w 7689"/>
              <a:gd name="T7" fmla="*/ 0 h 1543"/>
              <a:gd name="T8" fmla="*/ 582 w 7689"/>
              <a:gd name="T9" fmla="*/ 597 h 1543"/>
              <a:gd name="T10" fmla="*/ 0 w 7689"/>
              <a:gd name="T11" fmla="*/ 717 h 1543"/>
              <a:gd name="T12" fmla="*/ 0 w 7689"/>
              <a:gd name="T13" fmla="*/ 1543 h 1543"/>
              <a:gd name="T14" fmla="*/ 7689 w 7689"/>
              <a:gd name="T15" fmla="*/ 1543 h 1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9" h="1543">
                <a:moveTo>
                  <a:pt x="7689" y="1543"/>
                </a:moveTo>
                <a:lnTo>
                  <a:pt x="7689" y="1485"/>
                </a:lnTo>
                <a:lnTo>
                  <a:pt x="4821" y="568"/>
                </a:lnTo>
                <a:lnTo>
                  <a:pt x="3065" y="0"/>
                </a:lnTo>
                <a:lnTo>
                  <a:pt x="582" y="597"/>
                </a:lnTo>
                <a:lnTo>
                  <a:pt x="0" y="717"/>
                </a:lnTo>
                <a:lnTo>
                  <a:pt x="0" y="1543"/>
                </a:lnTo>
                <a:lnTo>
                  <a:pt x="7689" y="15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solidFill>
                <a:prstClr val="black"/>
              </a:solidFill>
              <a:latin typeface="等线" panose="020F0502020204030204"/>
              <a:ea typeface="等线" panose="02010600030101010101" pitchFamily="2" charset="-122"/>
            </a:endParaRPr>
          </a:p>
        </p:txBody>
      </p:sp>
      <p:grpSp>
        <p:nvGrpSpPr>
          <p:cNvPr id="28" name="组合 27">
            <a:extLst>
              <a:ext uri="{FF2B5EF4-FFF2-40B4-BE49-F238E27FC236}">
                <a16:creationId xmlns:a16="http://schemas.microsoft.com/office/drawing/2014/main" id="{F2333A53-2016-420C-978A-63DEEB782476}"/>
              </a:ext>
            </a:extLst>
          </p:cNvPr>
          <p:cNvGrpSpPr/>
          <p:nvPr userDrawn="1"/>
        </p:nvGrpSpPr>
        <p:grpSpPr>
          <a:xfrm>
            <a:off x="5288939" y="2647872"/>
            <a:ext cx="3493320" cy="3489403"/>
            <a:chOff x="2063750" y="1931988"/>
            <a:chExt cx="2832101" cy="2828925"/>
          </a:xfrm>
        </p:grpSpPr>
        <p:sp>
          <p:nvSpPr>
            <p:cNvPr id="30" name="Freeform 5">
              <a:extLst>
                <a:ext uri="{FF2B5EF4-FFF2-40B4-BE49-F238E27FC236}">
                  <a16:creationId xmlns:a16="http://schemas.microsoft.com/office/drawing/2014/main" id="{E38EEC21-E4F7-4C58-BA1C-4885B47A14FC}"/>
                </a:ext>
              </a:extLst>
            </p:cNvPr>
            <p:cNvSpPr>
              <a:spLocks/>
            </p:cNvSpPr>
            <p:nvPr userDrawn="1"/>
          </p:nvSpPr>
          <p:spPr bwMode="auto">
            <a:xfrm>
              <a:off x="2122488" y="1978025"/>
              <a:ext cx="2363788" cy="2727325"/>
            </a:xfrm>
            <a:custGeom>
              <a:avLst/>
              <a:gdLst>
                <a:gd name="T0" fmla="*/ 1475 w 1711"/>
                <a:gd name="T1" fmla="*/ 1975 h 1975"/>
                <a:gd name="T2" fmla="*/ 1475 w 1711"/>
                <a:gd name="T3" fmla="*/ 1541 h 1975"/>
                <a:gd name="T4" fmla="*/ 1539 w 1711"/>
                <a:gd name="T5" fmla="*/ 1337 h 1975"/>
                <a:gd name="T6" fmla="*/ 1708 w 1711"/>
                <a:gd name="T7" fmla="*/ 774 h 1975"/>
                <a:gd name="T8" fmla="*/ 915 w 1711"/>
                <a:gd name="T9" fmla="*/ 7 h 1975"/>
                <a:gd name="T10" fmla="*/ 147 w 1711"/>
                <a:gd name="T11" fmla="*/ 787 h 1975"/>
                <a:gd name="T12" fmla="*/ 0 w 1711"/>
                <a:gd name="T13" fmla="*/ 1274 h 1975"/>
                <a:gd name="T14" fmla="*/ 234 w 1711"/>
                <a:gd name="T15" fmla="*/ 1274 h 1975"/>
                <a:gd name="T16" fmla="*/ 234 w 1711"/>
                <a:gd name="T17" fmla="*/ 1562 h 1975"/>
                <a:gd name="T18" fmla="*/ 431 w 1711"/>
                <a:gd name="T19" fmla="*/ 1759 h 1975"/>
                <a:gd name="T20" fmla="*/ 682 w 1711"/>
                <a:gd name="T21" fmla="*/ 1759 h 1975"/>
                <a:gd name="T22" fmla="*/ 798 w 1711"/>
                <a:gd name="T23" fmla="*/ 1875 h 1975"/>
                <a:gd name="T24" fmla="*/ 798 w 1711"/>
                <a:gd name="T25" fmla="*/ 1975 h 1975"/>
                <a:gd name="T26" fmla="*/ 1475 w 1711"/>
                <a:gd name="T27" fmla="*/ 1975 h 1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1" h="1975">
                  <a:moveTo>
                    <a:pt x="1475" y="1975"/>
                  </a:moveTo>
                  <a:cubicBezTo>
                    <a:pt x="1475" y="1541"/>
                    <a:pt x="1475" y="1541"/>
                    <a:pt x="1475" y="1541"/>
                  </a:cubicBezTo>
                  <a:cubicBezTo>
                    <a:pt x="1475" y="1468"/>
                    <a:pt x="1497" y="1397"/>
                    <a:pt x="1539" y="1337"/>
                  </a:cubicBezTo>
                  <a:cubicBezTo>
                    <a:pt x="1648" y="1181"/>
                    <a:pt x="1711" y="962"/>
                    <a:pt x="1708" y="774"/>
                  </a:cubicBezTo>
                  <a:cubicBezTo>
                    <a:pt x="1701" y="342"/>
                    <a:pt x="1347" y="0"/>
                    <a:pt x="915" y="7"/>
                  </a:cubicBezTo>
                  <a:cubicBezTo>
                    <a:pt x="490" y="14"/>
                    <a:pt x="147" y="361"/>
                    <a:pt x="147" y="787"/>
                  </a:cubicBezTo>
                  <a:cubicBezTo>
                    <a:pt x="0" y="1274"/>
                    <a:pt x="0" y="1274"/>
                    <a:pt x="0" y="1274"/>
                  </a:cubicBezTo>
                  <a:cubicBezTo>
                    <a:pt x="234" y="1274"/>
                    <a:pt x="234" y="1274"/>
                    <a:pt x="234" y="1274"/>
                  </a:cubicBezTo>
                  <a:cubicBezTo>
                    <a:pt x="234" y="1562"/>
                    <a:pt x="234" y="1562"/>
                    <a:pt x="234" y="1562"/>
                  </a:cubicBezTo>
                  <a:cubicBezTo>
                    <a:pt x="234" y="1671"/>
                    <a:pt x="322" y="1759"/>
                    <a:pt x="431" y="1759"/>
                  </a:cubicBezTo>
                  <a:cubicBezTo>
                    <a:pt x="682" y="1759"/>
                    <a:pt x="682" y="1759"/>
                    <a:pt x="682" y="1759"/>
                  </a:cubicBezTo>
                  <a:cubicBezTo>
                    <a:pt x="746" y="1759"/>
                    <a:pt x="798" y="1811"/>
                    <a:pt x="798" y="1875"/>
                  </a:cubicBezTo>
                  <a:cubicBezTo>
                    <a:pt x="798" y="1975"/>
                    <a:pt x="798" y="1975"/>
                    <a:pt x="798" y="1975"/>
                  </a:cubicBezTo>
                  <a:cubicBezTo>
                    <a:pt x="1475" y="1975"/>
                    <a:pt x="1475" y="1975"/>
                    <a:pt x="1475" y="1975"/>
                  </a:cubicBezTo>
                  <a:close/>
                </a:path>
              </a:pathLst>
            </a:custGeom>
            <a:solidFill>
              <a:srgbClr val="D8D8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6">
              <a:extLst>
                <a:ext uri="{FF2B5EF4-FFF2-40B4-BE49-F238E27FC236}">
                  <a16:creationId xmlns:a16="http://schemas.microsoft.com/office/drawing/2014/main" id="{8A02EA03-BEA5-49A2-B502-6E24FA012AAF}"/>
                </a:ext>
              </a:extLst>
            </p:cNvPr>
            <p:cNvSpPr>
              <a:spLocks noEditPoints="1"/>
            </p:cNvSpPr>
            <p:nvPr userDrawn="1"/>
          </p:nvSpPr>
          <p:spPr bwMode="auto">
            <a:xfrm>
              <a:off x="3890963" y="1987550"/>
              <a:ext cx="949325" cy="1782763"/>
            </a:xfrm>
            <a:custGeom>
              <a:avLst/>
              <a:gdLst>
                <a:gd name="T0" fmla="*/ 554 w 688"/>
                <a:gd name="T1" fmla="*/ 359 h 1291"/>
                <a:gd name="T2" fmla="*/ 554 w 688"/>
                <a:gd name="T3" fmla="*/ 359 h 1291"/>
                <a:gd name="T4" fmla="*/ 503 w 688"/>
                <a:gd name="T5" fmla="*/ 369 h 1291"/>
                <a:gd name="T6" fmla="*/ 503 w 688"/>
                <a:gd name="T7" fmla="*/ 369 h 1291"/>
                <a:gd name="T8" fmla="*/ 503 w 688"/>
                <a:gd name="T9" fmla="*/ 369 h 1291"/>
                <a:gd name="T10" fmla="*/ 537 w 688"/>
                <a:gd name="T11" fmla="*/ 281 h 1291"/>
                <a:gd name="T12" fmla="*/ 407 w 688"/>
                <a:gd name="T13" fmla="*/ 151 h 1291"/>
                <a:gd name="T14" fmla="*/ 336 w 688"/>
                <a:gd name="T15" fmla="*/ 172 h 1291"/>
                <a:gd name="T16" fmla="*/ 336 w 688"/>
                <a:gd name="T17" fmla="*/ 168 h 1291"/>
                <a:gd name="T18" fmla="*/ 168 w 688"/>
                <a:gd name="T19" fmla="*/ 0 h 1291"/>
                <a:gd name="T20" fmla="*/ 168 w 688"/>
                <a:gd name="T21" fmla="*/ 0 h 1291"/>
                <a:gd name="T22" fmla="*/ 0 w 688"/>
                <a:gd name="T23" fmla="*/ 168 h 1291"/>
                <a:gd name="T24" fmla="*/ 0 w 688"/>
                <a:gd name="T25" fmla="*/ 1123 h 1291"/>
                <a:gd name="T26" fmla="*/ 169 w 688"/>
                <a:gd name="T27" fmla="*/ 1291 h 1291"/>
                <a:gd name="T28" fmla="*/ 169 w 688"/>
                <a:gd name="T29" fmla="*/ 1291 h 1291"/>
                <a:gd name="T30" fmla="*/ 323 w 688"/>
                <a:gd name="T31" fmla="*/ 1191 h 1291"/>
                <a:gd name="T32" fmla="*/ 339 w 688"/>
                <a:gd name="T33" fmla="*/ 1156 h 1291"/>
                <a:gd name="T34" fmla="*/ 338 w 688"/>
                <a:gd name="T35" fmla="*/ 1156 h 1291"/>
                <a:gd name="T36" fmla="*/ 384 w 688"/>
                <a:gd name="T37" fmla="*/ 1162 h 1291"/>
                <a:gd name="T38" fmla="*/ 579 w 688"/>
                <a:gd name="T39" fmla="*/ 967 h 1291"/>
                <a:gd name="T40" fmla="*/ 536 w 688"/>
                <a:gd name="T41" fmla="*/ 845 h 1291"/>
                <a:gd name="T42" fmla="*/ 554 w 688"/>
                <a:gd name="T43" fmla="*/ 845 h 1291"/>
                <a:gd name="T44" fmla="*/ 554 w 688"/>
                <a:gd name="T45" fmla="*/ 845 h 1291"/>
                <a:gd name="T46" fmla="*/ 688 w 688"/>
                <a:gd name="T47" fmla="*/ 711 h 1291"/>
                <a:gd name="T48" fmla="*/ 688 w 688"/>
                <a:gd name="T49" fmla="*/ 493 h 1291"/>
                <a:gd name="T50" fmla="*/ 554 w 688"/>
                <a:gd name="T51" fmla="*/ 359 h 1291"/>
                <a:gd name="T52" fmla="*/ 336 w 688"/>
                <a:gd name="T53" fmla="*/ 173 h 1291"/>
                <a:gd name="T54" fmla="*/ 336 w 688"/>
                <a:gd name="T55" fmla="*/ 173 h 1291"/>
                <a:gd name="T56" fmla="*/ 336 w 688"/>
                <a:gd name="T57" fmla="*/ 172 h 1291"/>
                <a:gd name="T58" fmla="*/ 336 w 688"/>
                <a:gd name="T59" fmla="*/ 173 h 1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8" h="1291">
                  <a:moveTo>
                    <a:pt x="554" y="359"/>
                  </a:moveTo>
                  <a:cubicBezTo>
                    <a:pt x="554" y="359"/>
                    <a:pt x="554" y="359"/>
                    <a:pt x="554" y="359"/>
                  </a:cubicBezTo>
                  <a:cubicBezTo>
                    <a:pt x="536" y="359"/>
                    <a:pt x="519" y="362"/>
                    <a:pt x="503" y="369"/>
                  </a:cubicBezTo>
                  <a:cubicBezTo>
                    <a:pt x="503" y="369"/>
                    <a:pt x="503" y="369"/>
                    <a:pt x="503" y="369"/>
                  </a:cubicBezTo>
                  <a:cubicBezTo>
                    <a:pt x="503" y="369"/>
                    <a:pt x="503" y="369"/>
                    <a:pt x="503" y="369"/>
                  </a:cubicBezTo>
                  <a:cubicBezTo>
                    <a:pt x="524" y="346"/>
                    <a:pt x="537" y="315"/>
                    <a:pt x="537" y="281"/>
                  </a:cubicBezTo>
                  <a:cubicBezTo>
                    <a:pt x="537" y="209"/>
                    <a:pt x="479" y="151"/>
                    <a:pt x="407" y="151"/>
                  </a:cubicBezTo>
                  <a:cubicBezTo>
                    <a:pt x="381" y="151"/>
                    <a:pt x="356" y="159"/>
                    <a:pt x="336" y="172"/>
                  </a:cubicBezTo>
                  <a:cubicBezTo>
                    <a:pt x="336" y="168"/>
                    <a:pt x="336" y="168"/>
                    <a:pt x="336" y="168"/>
                  </a:cubicBezTo>
                  <a:cubicBezTo>
                    <a:pt x="336" y="75"/>
                    <a:pt x="261" y="0"/>
                    <a:pt x="168" y="0"/>
                  </a:cubicBezTo>
                  <a:cubicBezTo>
                    <a:pt x="168" y="0"/>
                    <a:pt x="168" y="0"/>
                    <a:pt x="168" y="0"/>
                  </a:cubicBezTo>
                  <a:cubicBezTo>
                    <a:pt x="75" y="0"/>
                    <a:pt x="0" y="75"/>
                    <a:pt x="0" y="168"/>
                  </a:cubicBezTo>
                  <a:cubicBezTo>
                    <a:pt x="0" y="1123"/>
                    <a:pt x="0" y="1123"/>
                    <a:pt x="0" y="1123"/>
                  </a:cubicBezTo>
                  <a:cubicBezTo>
                    <a:pt x="0" y="1216"/>
                    <a:pt x="76" y="1291"/>
                    <a:pt x="169" y="1291"/>
                  </a:cubicBezTo>
                  <a:cubicBezTo>
                    <a:pt x="169" y="1291"/>
                    <a:pt x="169" y="1291"/>
                    <a:pt x="169" y="1291"/>
                  </a:cubicBezTo>
                  <a:cubicBezTo>
                    <a:pt x="236" y="1291"/>
                    <a:pt x="296" y="1252"/>
                    <a:pt x="323" y="1191"/>
                  </a:cubicBezTo>
                  <a:cubicBezTo>
                    <a:pt x="339" y="1156"/>
                    <a:pt x="339" y="1156"/>
                    <a:pt x="339" y="1156"/>
                  </a:cubicBezTo>
                  <a:cubicBezTo>
                    <a:pt x="338" y="1156"/>
                    <a:pt x="338" y="1156"/>
                    <a:pt x="338" y="1156"/>
                  </a:cubicBezTo>
                  <a:cubicBezTo>
                    <a:pt x="353" y="1160"/>
                    <a:pt x="368" y="1162"/>
                    <a:pt x="384" y="1162"/>
                  </a:cubicBezTo>
                  <a:cubicBezTo>
                    <a:pt x="492" y="1162"/>
                    <a:pt x="579" y="1075"/>
                    <a:pt x="579" y="967"/>
                  </a:cubicBezTo>
                  <a:cubicBezTo>
                    <a:pt x="579" y="921"/>
                    <a:pt x="563" y="879"/>
                    <a:pt x="536" y="845"/>
                  </a:cubicBezTo>
                  <a:cubicBezTo>
                    <a:pt x="554" y="845"/>
                    <a:pt x="554" y="845"/>
                    <a:pt x="554" y="845"/>
                  </a:cubicBezTo>
                  <a:cubicBezTo>
                    <a:pt x="554" y="845"/>
                    <a:pt x="554" y="845"/>
                    <a:pt x="554" y="845"/>
                  </a:cubicBezTo>
                  <a:cubicBezTo>
                    <a:pt x="628" y="845"/>
                    <a:pt x="688" y="785"/>
                    <a:pt x="688" y="711"/>
                  </a:cubicBezTo>
                  <a:cubicBezTo>
                    <a:pt x="688" y="493"/>
                    <a:pt x="688" y="493"/>
                    <a:pt x="688" y="493"/>
                  </a:cubicBezTo>
                  <a:cubicBezTo>
                    <a:pt x="688" y="419"/>
                    <a:pt x="628" y="359"/>
                    <a:pt x="554" y="359"/>
                  </a:cubicBezTo>
                  <a:close/>
                  <a:moveTo>
                    <a:pt x="336" y="173"/>
                  </a:moveTo>
                  <a:cubicBezTo>
                    <a:pt x="336" y="173"/>
                    <a:pt x="336" y="173"/>
                    <a:pt x="336" y="173"/>
                  </a:cubicBezTo>
                  <a:cubicBezTo>
                    <a:pt x="336" y="172"/>
                    <a:pt x="336" y="172"/>
                    <a:pt x="336" y="172"/>
                  </a:cubicBezTo>
                  <a:lnTo>
                    <a:pt x="336" y="173"/>
                  </a:lnTo>
                  <a:close/>
                </a:path>
              </a:pathLst>
            </a:custGeom>
            <a:solidFill>
              <a:srgbClr val="FFC6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7">
              <a:extLst>
                <a:ext uri="{FF2B5EF4-FFF2-40B4-BE49-F238E27FC236}">
                  <a16:creationId xmlns:a16="http://schemas.microsoft.com/office/drawing/2014/main" id="{E3B11C42-18CA-455C-8B13-A7E747FB67C2}"/>
                </a:ext>
              </a:extLst>
            </p:cNvPr>
            <p:cNvSpPr>
              <a:spLocks noEditPoints="1"/>
            </p:cNvSpPr>
            <p:nvPr userDrawn="1"/>
          </p:nvSpPr>
          <p:spPr bwMode="auto">
            <a:xfrm>
              <a:off x="2719388" y="1987550"/>
              <a:ext cx="949325" cy="1782763"/>
            </a:xfrm>
            <a:custGeom>
              <a:avLst/>
              <a:gdLst>
                <a:gd name="T0" fmla="*/ 0 w 688"/>
                <a:gd name="T1" fmla="*/ 493 h 1291"/>
                <a:gd name="T2" fmla="*/ 0 w 688"/>
                <a:gd name="T3" fmla="*/ 711 h 1291"/>
                <a:gd name="T4" fmla="*/ 134 w 688"/>
                <a:gd name="T5" fmla="*/ 845 h 1291"/>
                <a:gd name="T6" fmla="*/ 134 w 688"/>
                <a:gd name="T7" fmla="*/ 845 h 1291"/>
                <a:gd name="T8" fmla="*/ 152 w 688"/>
                <a:gd name="T9" fmla="*/ 845 h 1291"/>
                <a:gd name="T10" fmla="*/ 109 w 688"/>
                <a:gd name="T11" fmla="*/ 967 h 1291"/>
                <a:gd name="T12" fmla="*/ 304 w 688"/>
                <a:gd name="T13" fmla="*/ 1162 h 1291"/>
                <a:gd name="T14" fmla="*/ 350 w 688"/>
                <a:gd name="T15" fmla="*/ 1156 h 1291"/>
                <a:gd name="T16" fmla="*/ 350 w 688"/>
                <a:gd name="T17" fmla="*/ 1156 h 1291"/>
                <a:gd name="T18" fmla="*/ 365 w 688"/>
                <a:gd name="T19" fmla="*/ 1191 h 1291"/>
                <a:gd name="T20" fmla="*/ 519 w 688"/>
                <a:gd name="T21" fmla="*/ 1291 h 1291"/>
                <a:gd name="T22" fmla="*/ 519 w 688"/>
                <a:gd name="T23" fmla="*/ 1291 h 1291"/>
                <a:gd name="T24" fmla="*/ 688 w 688"/>
                <a:gd name="T25" fmla="*/ 1123 h 1291"/>
                <a:gd name="T26" fmla="*/ 688 w 688"/>
                <a:gd name="T27" fmla="*/ 168 h 1291"/>
                <a:gd name="T28" fmla="*/ 520 w 688"/>
                <a:gd name="T29" fmla="*/ 0 h 1291"/>
                <a:gd name="T30" fmla="*/ 520 w 688"/>
                <a:gd name="T31" fmla="*/ 0 h 1291"/>
                <a:gd name="T32" fmla="*/ 352 w 688"/>
                <a:gd name="T33" fmla="*/ 168 h 1291"/>
                <a:gd name="T34" fmla="*/ 352 w 688"/>
                <a:gd name="T35" fmla="*/ 172 h 1291"/>
                <a:gd name="T36" fmla="*/ 281 w 688"/>
                <a:gd name="T37" fmla="*/ 151 h 1291"/>
                <a:gd name="T38" fmla="*/ 151 w 688"/>
                <a:gd name="T39" fmla="*/ 281 h 1291"/>
                <a:gd name="T40" fmla="*/ 185 w 688"/>
                <a:gd name="T41" fmla="*/ 369 h 1291"/>
                <a:gd name="T42" fmla="*/ 185 w 688"/>
                <a:gd name="T43" fmla="*/ 369 h 1291"/>
                <a:gd name="T44" fmla="*/ 185 w 688"/>
                <a:gd name="T45" fmla="*/ 369 h 1291"/>
                <a:gd name="T46" fmla="*/ 134 w 688"/>
                <a:gd name="T47" fmla="*/ 359 h 1291"/>
                <a:gd name="T48" fmla="*/ 134 w 688"/>
                <a:gd name="T49" fmla="*/ 359 h 1291"/>
                <a:gd name="T50" fmla="*/ 0 w 688"/>
                <a:gd name="T51" fmla="*/ 493 h 1291"/>
                <a:gd name="T52" fmla="*/ 352 w 688"/>
                <a:gd name="T53" fmla="*/ 172 h 1291"/>
                <a:gd name="T54" fmla="*/ 352 w 688"/>
                <a:gd name="T55" fmla="*/ 173 h 1291"/>
                <a:gd name="T56" fmla="*/ 352 w 688"/>
                <a:gd name="T57" fmla="*/ 173 h 1291"/>
                <a:gd name="T58" fmla="*/ 352 w 688"/>
                <a:gd name="T59" fmla="*/ 172 h 1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8" h="1291">
                  <a:moveTo>
                    <a:pt x="0" y="493"/>
                  </a:moveTo>
                  <a:cubicBezTo>
                    <a:pt x="0" y="711"/>
                    <a:pt x="0" y="711"/>
                    <a:pt x="0" y="711"/>
                  </a:cubicBezTo>
                  <a:cubicBezTo>
                    <a:pt x="0" y="785"/>
                    <a:pt x="60" y="845"/>
                    <a:pt x="134" y="845"/>
                  </a:cubicBezTo>
                  <a:cubicBezTo>
                    <a:pt x="134" y="845"/>
                    <a:pt x="134" y="845"/>
                    <a:pt x="134" y="845"/>
                  </a:cubicBezTo>
                  <a:cubicBezTo>
                    <a:pt x="152" y="845"/>
                    <a:pt x="152" y="845"/>
                    <a:pt x="152" y="845"/>
                  </a:cubicBezTo>
                  <a:cubicBezTo>
                    <a:pt x="125" y="879"/>
                    <a:pt x="109" y="921"/>
                    <a:pt x="109" y="967"/>
                  </a:cubicBezTo>
                  <a:cubicBezTo>
                    <a:pt x="109" y="1075"/>
                    <a:pt x="196" y="1162"/>
                    <a:pt x="304" y="1162"/>
                  </a:cubicBezTo>
                  <a:cubicBezTo>
                    <a:pt x="320" y="1162"/>
                    <a:pt x="335" y="1160"/>
                    <a:pt x="350" y="1156"/>
                  </a:cubicBezTo>
                  <a:cubicBezTo>
                    <a:pt x="350" y="1156"/>
                    <a:pt x="350" y="1156"/>
                    <a:pt x="350" y="1156"/>
                  </a:cubicBezTo>
                  <a:cubicBezTo>
                    <a:pt x="365" y="1191"/>
                    <a:pt x="365" y="1191"/>
                    <a:pt x="365" y="1191"/>
                  </a:cubicBezTo>
                  <a:cubicBezTo>
                    <a:pt x="392" y="1252"/>
                    <a:pt x="452" y="1291"/>
                    <a:pt x="519" y="1291"/>
                  </a:cubicBezTo>
                  <a:cubicBezTo>
                    <a:pt x="519" y="1291"/>
                    <a:pt x="519" y="1291"/>
                    <a:pt x="519" y="1291"/>
                  </a:cubicBezTo>
                  <a:cubicBezTo>
                    <a:pt x="612" y="1291"/>
                    <a:pt x="688" y="1216"/>
                    <a:pt x="688" y="1123"/>
                  </a:cubicBezTo>
                  <a:cubicBezTo>
                    <a:pt x="688" y="168"/>
                    <a:pt x="688" y="168"/>
                    <a:pt x="688" y="168"/>
                  </a:cubicBezTo>
                  <a:cubicBezTo>
                    <a:pt x="688" y="75"/>
                    <a:pt x="613" y="0"/>
                    <a:pt x="520" y="0"/>
                  </a:cubicBezTo>
                  <a:cubicBezTo>
                    <a:pt x="520" y="0"/>
                    <a:pt x="520" y="0"/>
                    <a:pt x="520" y="0"/>
                  </a:cubicBezTo>
                  <a:cubicBezTo>
                    <a:pt x="428" y="0"/>
                    <a:pt x="352" y="75"/>
                    <a:pt x="352" y="168"/>
                  </a:cubicBezTo>
                  <a:cubicBezTo>
                    <a:pt x="352" y="172"/>
                    <a:pt x="352" y="172"/>
                    <a:pt x="352" y="172"/>
                  </a:cubicBezTo>
                  <a:cubicBezTo>
                    <a:pt x="332" y="159"/>
                    <a:pt x="307" y="151"/>
                    <a:pt x="281" y="151"/>
                  </a:cubicBezTo>
                  <a:cubicBezTo>
                    <a:pt x="209" y="151"/>
                    <a:pt x="151" y="209"/>
                    <a:pt x="151" y="281"/>
                  </a:cubicBezTo>
                  <a:cubicBezTo>
                    <a:pt x="151" y="315"/>
                    <a:pt x="164" y="346"/>
                    <a:pt x="185" y="369"/>
                  </a:cubicBezTo>
                  <a:cubicBezTo>
                    <a:pt x="185" y="369"/>
                    <a:pt x="185" y="369"/>
                    <a:pt x="185" y="369"/>
                  </a:cubicBezTo>
                  <a:cubicBezTo>
                    <a:pt x="185" y="369"/>
                    <a:pt x="185" y="369"/>
                    <a:pt x="185" y="369"/>
                  </a:cubicBezTo>
                  <a:cubicBezTo>
                    <a:pt x="169" y="362"/>
                    <a:pt x="152" y="359"/>
                    <a:pt x="134" y="359"/>
                  </a:cubicBezTo>
                  <a:cubicBezTo>
                    <a:pt x="134" y="359"/>
                    <a:pt x="134" y="359"/>
                    <a:pt x="134" y="359"/>
                  </a:cubicBezTo>
                  <a:cubicBezTo>
                    <a:pt x="60" y="359"/>
                    <a:pt x="0" y="419"/>
                    <a:pt x="0" y="493"/>
                  </a:cubicBezTo>
                  <a:close/>
                  <a:moveTo>
                    <a:pt x="352" y="172"/>
                  </a:moveTo>
                  <a:cubicBezTo>
                    <a:pt x="352" y="173"/>
                    <a:pt x="352" y="173"/>
                    <a:pt x="352" y="173"/>
                  </a:cubicBezTo>
                  <a:cubicBezTo>
                    <a:pt x="352" y="173"/>
                    <a:pt x="352" y="173"/>
                    <a:pt x="352" y="173"/>
                  </a:cubicBezTo>
                  <a:lnTo>
                    <a:pt x="352" y="172"/>
                  </a:lnTo>
                  <a:close/>
                </a:path>
              </a:pathLst>
            </a:custGeom>
            <a:solidFill>
              <a:srgbClr val="FFC6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Oval 8">
              <a:extLst>
                <a:ext uri="{FF2B5EF4-FFF2-40B4-BE49-F238E27FC236}">
                  <a16:creationId xmlns:a16="http://schemas.microsoft.com/office/drawing/2014/main" id="{CF59008D-B4C4-475D-B484-14870F6527C4}"/>
                </a:ext>
              </a:extLst>
            </p:cNvPr>
            <p:cNvSpPr>
              <a:spLocks noChangeArrowheads="1"/>
            </p:cNvSpPr>
            <p:nvPr userDrawn="1"/>
          </p:nvSpPr>
          <p:spPr bwMode="auto">
            <a:xfrm>
              <a:off x="3003550" y="2905125"/>
              <a:ext cx="220663" cy="220663"/>
            </a:xfrm>
            <a:prstGeom prst="ellipse">
              <a:avLst/>
            </a:prstGeom>
            <a:solidFill>
              <a:srgbClr val="4DBA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Oval 9">
              <a:extLst>
                <a:ext uri="{FF2B5EF4-FFF2-40B4-BE49-F238E27FC236}">
                  <a16:creationId xmlns:a16="http://schemas.microsoft.com/office/drawing/2014/main" id="{024610DF-6B43-42E4-8429-47FA15EBAFC3}"/>
                </a:ext>
              </a:extLst>
            </p:cNvPr>
            <p:cNvSpPr>
              <a:spLocks noChangeArrowheads="1"/>
            </p:cNvSpPr>
            <p:nvPr userDrawn="1"/>
          </p:nvSpPr>
          <p:spPr bwMode="auto">
            <a:xfrm>
              <a:off x="4359275" y="2670175"/>
              <a:ext cx="220663" cy="222250"/>
            </a:xfrm>
            <a:prstGeom prst="ellipse">
              <a:avLst/>
            </a:prstGeom>
            <a:solidFill>
              <a:srgbClr val="4DBA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Oval 10">
              <a:extLst>
                <a:ext uri="{FF2B5EF4-FFF2-40B4-BE49-F238E27FC236}">
                  <a16:creationId xmlns:a16="http://schemas.microsoft.com/office/drawing/2014/main" id="{E8EBB205-D186-4347-9257-26F9DC8CA815}"/>
                </a:ext>
              </a:extLst>
            </p:cNvPr>
            <p:cNvSpPr>
              <a:spLocks noChangeArrowheads="1"/>
            </p:cNvSpPr>
            <p:nvPr userDrawn="1"/>
          </p:nvSpPr>
          <p:spPr bwMode="auto">
            <a:xfrm>
              <a:off x="4049713" y="3990975"/>
              <a:ext cx="220663" cy="220663"/>
            </a:xfrm>
            <a:prstGeom prst="ellipse">
              <a:avLst/>
            </a:prstGeom>
            <a:solidFill>
              <a:srgbClr val="FF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1">
              <a:extLst>
                <a:ext uri="{FF2B5EF4-FFF2-40B4-BE49-F238E27FC236}">
                  <a16:creationId xmlns:a16="http://schemas.microsoft.com/office/drawing/2014/main" id="{614D9570-79B3-4E0A-8CE5-AC6EDCF91ED2}"/>
                </a:ext>
              </a:extLst>
            </p:cNvPr>
            <p:cNvSpPr>
              <a:spLocks/>
            </p:cNvSpPr>
            <p:nvPr userDrawn="1"/>
          </p:nvSpPr>
          <p:spPr bwMode="auto">
            <a:xfrm>
              <a:off x="3614738" y="2360613"/>
              <a:ext cx="109538" cy="109538"/>
            </a:xfrm>
            <a:custGeom>
              <a:avLst/>
              <a:gdLst>
                <a:gd name="T0" fmla="*/ 40 w 80"/>
                <a:gd name="T1" fmla="*/ 0 h 80"/>
                <a:gd name="T2" fmla="*/ 12 w 80"/>
                <a:gd name="T3" fmla="*/ 12 h 80"/>
                <a:gd name="T4" fmla="*/ 0 w 80"/>
                <a:gd name="T5" fmla="*/ 40 h 80"/>
                <a:gd name="T6" fmla="*/ 12 w 80"/>
                <a:gd name="T7" fmla="*/ 69 h 80"/>
                <a:gd name="T8" fmla="*/ 40 w 80"/>
                <a:gd name="T9" fmla="*/ 80 h 80"/>
                <a:gd name="T10" fmla="*/ 68 w 80"/>
                <a:gd name="T11" fmla="*/ 69 h 80"/>
                <a:gd name="T12" fmla="*/ 80 w 80"/>
                <a:gd name="T13" fmla="*/ 40 h 80"/>
                <a:gd name="T14" fmla="*/ 68 w 80"/>
                <a:gd name="T15" fmla="*/ 12 h 80"/>
                <a:gd name="T16" fmla="*/ 40 w 80"/>
                <a:gd name="T1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0">
                  <a:moveTo>
                    <a:pt x="40" y="0"/>
                  </a:moveTo>
                  <a:cubicBezTo>
                    <a:pt x="29" y="0"/>
                    <a:pt x="19" y="5"/>
                    <a:pt x="12" y="12"/>
                  </a:cubicBezTo>
                  <a:cubicBezTo>
                    <a:pt x="4" y="20"/>
                    <a:pt x="0" y="30"/>
                    <a:pt x="0" y="40"/>
                  </a:cubicBezTo>
                  <a:cubicBezTo>
                    <a:pt x="0" y="51"/>
                    <a:pt x="4" y="61"/>
                    <a:pt x="12" y="69"/>
                  </a:cubicBezTo>
                  <a:cubicBezTo>
                    <a:pt x="19" y="76"/>
                    <a:pt x="29" y="80"/>
                    <a:pt x="40" y="80"/>
                  </a:cubicBezTo>
                  <a:cubicBezTo>
                    <a:pt x="51" y="80"/>
                    <a:pt x="61" y="76"/>
                    <a:pt x="68" y="69"/>
                  </a:cubicBezTo>
                  <a:cubicBezTo>
                    <a:pt x="76" y="61"/>
                    <a:pt x="80" y="51"/>
                    <a:pt x="80" y="40"/>
                  </a:cubicBezTo>
                  <a:cubicBezTo>
                    <a:pt x="80" y="30"/>
                    <a:pt x="76" y="20"/>
                    <a:pt x="68" y="12"/>
                  </a:cubicBezTo>
                  <a:cubicBezTo>
                    <a:pt x="61" y="5"/>
                    <a:pt x="51" y="0"/>
                    <a:pt x="4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12">
              <a:extLst>
                <a:ext uri="{FF2B5EF4-FFF2-40B4-BE49-F238E27FC236}">
                  <a16:creationId xmlns:a16="http://schemas.microsoft.com/office/drawing/2014/main" id="{AE9A1515-0648-4924-8CA1-DA94ABEE77AC}"/>
                </a:ext>
              </a:extLst>
            </p:cNvPr>
            <p:cNvSpPr>
              <a:spLocks noEditPoints="1"/>
            </p:cNvSpPr>
            <p:nvPr userDrawn="1"/>
          </p:nvSpPr>
          <p:spPr bwMode="auto">
            <a:xfrm>
              <a:off x="2063750" y="1931988"/>
              <a:ext cx="1660525" cy="2828925"/>
            </a:xfrm>
            <a:custGeom>
              <a:avLst/>
              <a:gdLst>
                <a:gd name="T0" fmla="*/ 968 w 1202"/>
                <a:gd name="T1" fmla="*/ 2 h 2048"/>
                <a:gd name="T2" fmla="*/ 385 w 1202"/>
                <a:gd name="T3" fmla="*/ 245 h 2048"/>
                <a:gd name="T4" fmla="*/ 4 w 1202"/>
                <a:gd name="T5" fmla="*/ 1295 h 2048"/>
                <a:gd name="T6" fmla="*/ 42 w 1202"/>
                <a:gd name="T7" fmla="*/ 1347 h 2048"/>
                <a:gd name="T8" fmla="*/ 236 w 1202"/>
                <a:gd name="T9" fmla="*/ 1595 h 2048"/>
                <a:gd name="T10" fmla="*/ 724 w 1202"/>
                <a:gd name="T11" fmla="*/ 1832 h 2048"/>
                <a:gd name="T12" fmla="*/ 800 w 1202"/>
                <a:gd name="T13" fmla="*/ 2008 h 2048"/>
                <a:gd name="T14" fmla="*/ 880 w 1202"/>
                <a:gd name="T15" fmla="*/ 2008 h 2048"/>
                <a:gd name="T16" fmla="*/ 724 w 1202"/>
                <a:gd name="T17" fmla="*/ 1752 h 2048"/>
                <a:gd name="T18" fmla="*/ 316 w 1202"/>
                <a:gd name="T19" fmla="*/ 1595 h 2048"/>
                <a:gd name="T20" fmla="*/ 276 w 1202"/>
                <a:gd name="T21" fmla="*/ 1267 h 2048"/>
                <a:gd name="T22" fmla="*/ 228 w 1202"/>
                <a:gd name="T23" fmla="*/ 832 h 2048"/>
                <a:gd name="T24" fmla="*/ 819 w 1202"/>
                <a:gd name="T25" fmla="*/ 96 h 2048"/>
                <a:gd name="T26" fmla="*/ 755 w 1202"/>
                <a:gd name="T27" fmla="*/ 151 h 2048"/>
                <a:gd name="T28" fmla="*/ 590 w 1202"/>
                <a:gd name="T29" fmla="*/ 360 h 2048"/>
                <a:gd name="T30" fmla="*/ 434 w 1202"/>
                <a:gd name="T31" fmla="*/ 751 h 2048"/>
                <a:gd name="T32" fmla="*/ 543 w 1202"/>
                <a:gd name="T33" fmla="*/ 1007 h 2048"/>
                <a:gd name="T34" fmla="*/ 799 w 1202"/>
                <a:gd name="T35" fmla="*/ 1241 h 2048"/>
                <a:gd name="T36" fmla="*/ 993 w 1202"/>
                <a:gd name="T37" fmla="*/ 1371 h 2048"/>
                <a:gd name="T38" fmla="*/ 1202 w 1202"/>
                <a:gd name="T39" fmla="*/ 493 h 2048"/>
                <a:gd name="T40" fmla="*/ 1122 w 1202"/>
                <a:gd name="T41" fmla="*/ 493 h 2048"/>
                <a:gd name="T42" fmla="*/ 993 w 1202"/>
                <a:gd name="T43" fmla="*/ 1291 h 2048"/>
                <a:gd name="T44" fmla="*/ 1013 w 1202"/>
                <a:gd name="T45" fmla="*/ 1007 h 2048"/>
                <a:gd name="T46" fmla="*/ 933 w 1202"/>
                <a:gd name="T47" fmla="*/ 1007 h 2048"/>
                <a:gd name="T48" fmla="*/ 623 w 1202"/>
                <a:gd name="T49" fmla="*/ 1007 h 2048"/>
                <a:gd name="T50" fmla="*/ 709 w 1202"/>
                <a:gd name="T51" fmla="*/ 893 h 2048"/>
                <a:gd name="T52" fmla="*/ 880 w 1202"/>
                <a:gd name="T53" fmla="*/ 784 h 2048"/>
                <a:gd name="T54" fmla="*/ 640 w 1202"/>
                <a:gd name="T55" fmla="*/ 784 h 2048"/>
                <a:gd name="T56" fmla="*/ 608 w 1202"/>
                <a:gd name="T57" fmla="*/ 845 h 2048"/>
                <a:gd name="T58" fmla="*/ 514 w 1202"/>
                <a:gd name="T59" fmla="*/ 533 h 2048"/>
                <a:gd name="T60" fmla="*/ 703 w 1202"/>
                <a:gd name="T61" fmla="*/ 533 h 2048"/>
                <a:gd name="T62" fmla="*/ 783 w 1202"/>
                <a:gd name="T63" fmla="*/ 533 h 2048"/>
                <a:gd name="T64" fmla="*/ 665 w 1202"/>
                <a:gd name="T65" fmla="*/ 321 h 2048"/>
                <a:gd name="T66" fmla="*/ 787 w 1202"/>
                <a:gd name="T67" fmla="*/ 237 h 2048"/>
                <a:gd name="T68" fmla="*/ 860 w 1202"/>
                <a:gd name="T69" fmla="*/ 340 h 2048"/>
                <a:gd name="T70" fmla="*/ 888 w 1202"/>
                <a:gd name="T71" fmla="*/ 272 h 2048"/>
                <a:gd name="T72" fmla="*/ 866 w 1202"/>
                <a:gd name="T73" fmla="*/ 208 h 2048"/>
                <a:gd name="T74" fmla="*/ 1122 w 1202"/>
                <a:gd name="T75" fmla="*/ 208 h 2048"/>
                <a:gd name="T76" fmla="*/ 1202 w 1202"/>
                <a:gd name="T77" fmla="*/ 208 h 2048"/>
                <a:gd name="T78" fmla="*/ 760 w 1202"/>
                <a:gd name="T79" fmla="*/ 744 h 2048"/>
                <a:gd name="T80" fmla="*/ 760 w 1202"/>
                <a:gd name="T81" fmla="*/ 824 h 2048"/>
                <a:gd name="T82" fmla="*/ 760 w 1202"/>
                <a:gd name="T83" fmla="*/ 744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02" h="2048">
                  <a:moveTo>
                    <a:pt x="994" y="0"/>
                  </a:moveTo>
                  <a:cubicBezTo>
                    <a:pt x="985" y="0"/>
                    <a:pt x="977" y="1"/>
                    <a:pt x="968" y="2"/>
                  </a:cubicBezTo>
                  <a:cubicBezTo>
                    <a:pt x="964" y="1"/>
                    <a:pt x="960" y="0"/>
                    <a:pt x="956" y="0"/>
                  </a:cubicBezTo>
                  <a:cubicBezTo>
                    <a:pt x="740" y="4"/>
                    <a:pt x="537" y="91"/>
                    <a:pt x="385" y="245"/>
                  </a:cubicBezTo>
                  <a:cubicBezTo>
                    <a:pt x="235" y="398"/>
                    <a:pt x="151" y="600"/>
                    <a:pt x="149" y="814"/>
                  </a:cubicBezTo>
                  <a:cubicBezTo>
                    <a:pt x="4" y="1295"/>
                    <a:pt x="4" y="1295"/>
                    <a:pt x="4" y="1295"/>
                  </a:cubicBezTo>
                  <a:cubicBezTo>
                    <a:pt x="0" y="1307"/>
                    <a:pt x="2" y="1320"/>
                    <a:pt x="10" y="1330"/>
                  </a:cubicBezTo>
                  <a:cubicBezTo>
                    <a:pt x="17" y="1341"/>
                    <a:pt x="29" y="1347"/>
                    <a:pt x="42" y="1347"/>
                  </a:cubicBezTo>
                  <a:cubicBezTo>
                    <a:pt x="236" y="1347"/>
                    <a:pt x="236" y="1347"/>
                    <a:pt x="236" y="1347"/>
                  </a:cubicBezTo>
                  <a:cubicBezTo>
                    <a:pt x="236" y="1595"/>
                    <a:pt x="236" y="1595"/>
                    <a:pt x="236" y="1595"/>
                  </a:cubicBezTo>
                  <a:cubicBezTo>
                    <a:pt x="236" y="1726"/>
                    <a:pt x="342" y="1832"/>
                    <a:pt x="473" y="1832"/>
                  </a:cubicBezTo>
                  <a:cubicBezTo>
                    <a:pt x="724" y="1832"/>
                    <a:pt x="724" y="1832"/>
                    <a:pt x="724" y="1832"/>
                  </a:cubicBezTo>
                  <a:cubicBezTo>
                    <a:pt x="766" y="1832"/>
                    <a:pt x="800" y="1866"/>
                    <a:pt x="800" y="1908"/>
                  </a:cubicBezTo>
                  <a:cubicBezTo>
                    <a:pt x="800" y="2008"/>
                    <a:pt x="800" y="2008"/>
                    <a:pt x="800" y="2008"/>
                  </a:cubicBezTo>
                  <a:cubicBezTo>
                    <a:pt x="800" y="2030"/>
                    <a:pt x="818" y="2048"/>
                    <a:pt x="840" y="2048"/>
                  </a:cubicBezTo>
                  <a:cubicBezTo>
                    <a:pt x="862" y="2048"/>
                    <a:pt x="880" y="2030"/>
                    <a:pt x="880" y="2008"/>
                  </a:cubicBezTo>
                  <a:cubicBezTo>
                    <a:pt x="880" y="1908"/>
                    <a:pt x="880" y="1908"/>
                    <a:pt x="880" y="1908"/>
                  </a:cubicBezTo>
                  <a:cubicBezTo>
                    <a:pt x="880" y="1822"/>
                    <a:pt x="810" y="1752"/>
                    <a:pt x="724" y="1752"/>
                  </a:cubicBezTo>
                  <a:cubicBezTo>
                    <a:pt x="473" y="1752"/>
                    <a:pt x="473" y="1752"/>
                    <a:pt x="473" y="1752"/>
                  </a:cubicBezTo>
                  <a:cubicBezTo>
                    <a:pt x="386" y="1752"/>
                    <a:pt x="316" y="1682"/>
                    <a:pt x="316" y="1595"/>
                  </a:cubicBezTo>
                  <a:cubicBezTo>
                    <a:pt x="316" y="1307"/>
                    <a:pt x="316" y="1307"/>
                    <a:pt x="316" y="1307"/>
                  </a:cubicBezTo>
                  <a:cubicBezTo>
                    <a:pt x="316" y="1284"/>
                    <a:pt x="298" y="1267"/>
                    <a:pt x="276" y="1267"/>
                  </a:cubicBezTo>
                  <a:cubicBezTo>
                    <a:pt x="96" y="1267"/>
                    <a:pt x="96" y="1267"/>
                    <a:pt x="96" y="1267"/>
                  </a:cubicBezTo>
                  <a:cubicBezTo>
                    <a:pt x="228" y="832"/>
                    <a:pt x="228" y="832"/>
                    <a:pt x="228" y="832"/>
                  </a:cubicBezTo>
                  <a:cubicBezTo>
                    <a:pt x="229" y="828"/>
                    <a:pt x="229" y="824"/>
                    <a:pt x="229" y="820"/>
                  </a:cubicBezTo>
                  <a:cubicBezTo>
                    <a:pt x="229" y="466"/>
                    <a:pt x="484" y="166"/>
                    <a:pt x="819" y="96"/>
                  </a:cubicBezTo>
                  <a:cubicBezTo>
                    <a:pt x="808" y="114"/>
                    <a:pt x="799" y="134"/>
                    <a:pt x="793" y="155"/>
                  </a:cubicBezTo>
                  <a:cubicBezTo>
                    <a:pt x="781" y="152"/>
                    <a:pt x="768" y="151"/>
                    <a:pt x="755" y="151"/>
                  </a:cubicBezTo>
                  <a:cubicBezTo>
                    <a:pt x="661" y="151"/>
                    <a:pt x="585" y="227"/>
                    <a:pt x="585" y="321"/>
                  </a:cubicBezTo>
                  <a:cubicBezTo>
                    <a:pt x="585" y="334"/>
                    <a:pt x="587" y="347"/>
                    <a:pt x="590" y="360"/>
                  </a:cubicBezTo>
                  <a:cubicBezTo>
                    <a:pt x="502" y="369"/>
                    <a:pt x="434" y="443"/>
                    <a:pt x="434" y="533"/>
                  </a:cubicBezTo>
                  <a:cubicBezTo>
                    <a:pt x="434" y="751"/>
                    <a:pt x="434" y="751"/>
                    <a:pt x="434" y="751"/>
                  </a:cubicBezTo>
                  <a:cubicBezTo>
                    <a:pt x="434" y="830"/>
                    <a:pt x="488" y="897"/>
                    <a:pt x="561" y="918"/>
                  </a:cubicBezTo>
                  <a:cubicBezTo>
                    <a:pt x="549" y="946"/>
                    <a:pt x="543" y="976"/>
                    <a:pt x="543" y="1007"/>
                  </a:cubicBezTo>
                  <a:cubicBezTo>
                    <a:pt x="543" y="1136"/>
                    <a:pt x="648" y="1242"/>
                    <a:pt x="778" y="1242"/>
                  </a:cubicBezTo>
                  <a:cubicBezTo>
                    <a:pt x="785" y="1242"/>
                    <a:pt x="792" y="1241"/>
                    <a:pt x="799" y="1241"/>
                  </a:cubicBezTo>
                  <a:cubicBezTo>
                    <a:pt x="802" y="1247"/>
                    <a:pt x="802" y="1247"/>
                    <a:pt x="802" y="1247"/>
                  </a:cubicBezTo>
                  <a:cubicBezTo>
                    <a:pt x="836" y="1322"/>
                    <a:pt x="911" y="1371"/>
                    <a:pt x="993" y="1371"/>
                  </a:cubicBezTo>
                  <a:cubicBezTo>
                    <a:pt x="1108" y="1371"/>
                    <a:pt x="1202" y="1278"/>
                    <a:pt x="1202" y="1162"/>
                  </a:cubicBezTo>
                  <a:cubicBezTo>
                    <a:pt x="1202" y="493"/>
                    <a:pt x="1202" y="493"/>
                    <a:pt x="1202" y="493"/>
                  </a:cubicBezTo>
                  <a:cubicBezTo>
                    <a:pt x="1202" y="471"/>
                    <a:pt x="1184" y="453"/>
                    <a:pt x="1162" y="453"/>
                  </a:cubicBezTo>
                  <a:cubicBezTo>
                    <a:pt x="1140" y="453"/>
                    <a:pt x="1122" y="471"/>
                    <a:pt x="1122" y="493"/>
                  </a:cubicBezTo>
                  <a:cubicBezTo>
                    <a:pt x="1122" y="1162"/>
                    <a:pt x="1122" y="1162"/>
                    <a:pt x="1122" y="1162"/>
                  </a:cubicBezTo>
                  <a:cubicBezTo>
                    <a:pt x="1122" y="1233"/>
                    <a:pt x="1064" y="1291"/>
                    <a:pt x="993" y="1291"/>
                  </a:cubicBezTo>
                  <a:cubicBezTo>
                    <a:pt x="944" y="1291"/>
                    <a:pt x="899" y="1263"/>
                    <a:pt x="878" y="1219"/>
                  </a:cubicBezTo>
                  <a:cubicBezTo>
                    <a:pt x="957" y="1182"/>
                    <a:pt x="1013" y="1101"/>
                    <a:pt x="1013" y="1007"/>
                  </a:cubicBezTo>
                  <a:cubicBezTo>
                    <a:pt x="1013" y="985"/>
                    <a:pt x="995" y="967"/>
                    <a:pt x="973" y="967"/>
                  </a:cubicBezTo>
                  <a:cubicBezTo>
                    <a:pt x="951" y="967"/>
                    <a:pt x="933" y="985"/>
                    <a:pt x="933" y="1007"/>
                  </a:cubicBezTo>
                  <a:cubicBezTo>
                    <a:pt x="933" y="1092"/>
                    <a:pt x="863" y="1162"/>
                    <a:pt x="778" y="1162"/>
                  </a:cubicBezTo>
                  <a:cubicBezTo>
                    <a:pt x="693" y="1162"/>
                    <a:pt x="623" y="1092"/>
                    <a:pt x="623" y="1007"/>
                  </a:cubicBezTo>
                  <a:cubicBezTo>
                    <a:pt x="623" y="975"/>
                    <a:pt x="632" y="945"/>
                    <a:pt x="650" y="920"/>
                  </a:cubicBezTo>
                  <a:cubicBezTo>
                    <a:pt x="671" y="914"/>
                    <a:pt x="691" y="905"/>
                    <a:pt x="709" y="893"/>
                  </a:cubicBezTo>
                  <a:cubicBezTo>
                    <a:pt x="724" y="900"/>
                    <a:pt x="742" y="904"/>
                    <a:pt x="760" y="904"/>
                  </a:cubicBezTo>
                  <a:cubicBezTo>
                    <a:pt x="826" y="904"/>
                    <a:pt x="880" y="850"/>
                    <a:pt x="880" y="784"/>
                  </a:cubicBezTo>
                  <a:cubicBezTo>
                    <a:pt x="880" y="718"/>
                    <a:pt x="826" y="664"/>
                    <a:pt x="760" y="664"/>
                  </a:cubicBezTo>
                  <a:cubicBezTo>
                    <a:pt x="694" y="664"/>
                    <a:pt x="640" y="718"/>
                    <a:pt x="640" y="784"/>
                  </a:cubicBezTo>
                  <a:cubicBezTo>
                    <a:pt x="640" y="802"/>
                    <a:pt x="644" y="819"/>
                    <a:pt x="651" y="834"/>
                  </a:cubicBezTo>
                  <a:cubicBezTo>
                    <a:pt x="638" y="841"/>
                    <a:pt x="623" y="845"/>
                    <a:pt x="608" y="845"/>
                  </a:cubicBezTo>
                  <a:cubicBezTo>
                    <a:pt x="556" y="845"/>
                    <a:pt x="514" y="802"/>
                    <a:pt x="514" y="751"/>
                  </a:cubicBezTo>
                  <a:cubicBezTo>
                    <a:pt x="514" y="533"/>
                    <a:pt x="514" y="533"/>
                    <a:pt x="514" y="533"/>
                  </a:cubicBezTo>
                  <a:cubicBezTo>
                    <a:pt x="514" y="481"/>
                    <a:pt x="556" y="439"/>
                    <a:pt x="608" y="439"/>
                  </a:cubicBezTo>
                  <a:cubicBezTo>
                    <a:pt x="660" y="439"/>
                    <a:pt x="703" y="481"/>
                    <a:pt x="703" y="533"/>
                  </a:cubicBezTo>
                  <a:cubicBezTo>
                    <a:pt x="703" y="555"/>
                    <a:pt x="720" y="573"/>
                    <a:pt x="743" y="573"/>
                  </a:cubicBezTo>
                  <a:cubicBezTo>
                    <a:pt x="765" y="573"/>
                    <a:pt x="783" y="555"/>
                    <a:pt x="783" y="533"/>
                  </a:cubicBezTo>
                  <a:cubicBezTo>
                    <a:pt x="783" y="464"/>
                    <a:pt x="742" y="404"/>
                    <a:pt x="684" y="376"/>
                  </a:cubicBezTo>
                  <a:cubicBezTo>
                    <a:pt x="672" y="360"/>
                    <a:pt x="665" y="341"/>
                    <a:pt x="665" y="321"/>
                  </a:cubicBezTo>
                  <a:cubicBezTo>
                    <a:pt x="665" y="271"/>
                    <a:pt x="705" y="231"/>
                    <a:pt x="755" y="231"/>
                  </a:cubicBezTo>
                  <a:cubicBezTo>
                    <a:pt x="766" y="231"/>
                    <a:pt x="777" y="233"/>
                    <a:pt x="787" y="237"/>
                  </a:cubicBezTo>
                  <a:cubicBezTo>
                    <a:pt x="791" y="271"/>
                    <a:pt x="807" y="303"/>
                    <a:pt x="831" y="328"/>
                  </a:cubicBezTo>
                  <a:cubicBezTo>
                    <a:pt x="839" y="336"/>
                    <a:pt x="849" y="340"/>
                    <a:pt x="860" y="340"/>
                  </a:cubicBezTo>
                  <a:cubicBezTo>
                    <a:pt x="870" y="340"/>
                    <a:pt x="880" y="336"/>
                    <a:pt x="888" y="328"/>
                  </a:cubicBezTo>
                  <a:cubicBezTo>
                    <a:pt x="903" y="313"/>
                    <a:pt x="904" y="288"/>
                    <a:pt x="888" y="272"/>
                  </a:cubicBezTo>
                  <a:cubicBezTo>
                    <a:pt x="874" y="258"/>
                    <a:pt x="866" y="239"/>
                    <a:pt x="866" y="219"/>
                  </a:cubicBezTo>
                  <a:cubicBezTo>
                    <a:pt x="866" y="208"/>
                    <a:pt x="866" y="208"/>
                    <a:pt x="866" y="208"/>
                  </a:cubicBezTo>
                  <a:cubicBezTo>
                    <a:pt x="866" y="137"/>
                    <a:pt x="924" y="80"/>
                    <a:pt x="994" y="80"/>
                  </a:cubicBezTo>
                  <a:cubicBezTo>
                    <a:pt x="1065" y="80"/>
                    <a:pt x="1122" y="137"/>
                    <a:pt x="1122" y="208"/>
                  </a:cubicBezTo>
                  <a:cubicBezTo>
                    <a:pt x="1122" y="230"/>
                    <a:pt x="1140" y="248"/>
                    <a:pt x="1162" y="248"/>
                  </a:cubicBezTo>
                  <a:cubicBezTo>
                    <a:pt x="1184" y="248"/>
                    <a:pt x="1202" y="230"/>
                    <a:pt x="1202" y="208"/>
                  </a:cubicBezTo>
                  <a:cubicBezTo>
                    <a:pt x="1202" y="93"/>
                    <a:pt x="1109" y="0"/>
                    <a:pt x="994" y="0"/>
                  </a:cubicBezTo>
                  <a:close/>
                  <a:moveTo>
                    <a:pt x="760" y="744"/>
                  </a:moveTo>
                  <a:cubicBezTo>
                    <a:pt x="782" y="744"/>
                    <a:pt x="800" y="762"/>
                    <a:pt x="800" y="784"/>
                  </a:cubicBezTo>
                  <a:cubicBezTo>
                    <a:pt x="800" y="806"/>
                    <a:pt x="782" y="824"/>
                    <a:pt x="760" y="824"/>
                  </a:cubicBezTo>
                  <a:cubicBezTo>
                    <a:pt x="738" y="824"/>
                    <a:pt x="720" y="806"/>
                    <a:pt x="720" y="784"/>
                  </a:cubicBezTo>
                  <a:cubicBezTo>
                    <a:pt x="720" y="762"/>
                    <a:pt x="738" y="744"/>
                    <a:pt x="760" y="74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13">
              <a:extLst>
                <a:ext uri="{FF2B5EF4-FFF2-40B4-BE49-F238E27FC236}">
                  <a16:creationId xmlns:a16="http://schemas.microsoft.com/office/drawing/2014/main" id="{A9E9FCFA-9A78-4335-ABE6-E7BC70A039B7}"/>
                </a:ext>
              </a:extLst>
            </p:cNvPr>
            <p:cNvSpPr>
              <a:spLocks/>
            </p:cNvSpPr>
            <p:nvPr userDrawn="1"/>
          </p:nvSpPr>
          <p:spPr bwMode="auto">
            <a:xfrm>
              <a:off x="3835400" y="3098800"/>
              <a:ext cx="109538" cy="111125"/>
            </a:xfrm>
            <a:custGeom>
              <a:avLst/>
              <a:gdLst>
                <a:gd name="T0" fmla="*/ 40 w 80"/>
                <a:gd name="T1" fmla="*/ 80 h 80"/>
                <a:gd name="T2" fmla="*/ 68 w 80"/>
                <a:gd name="T3" fmla="*/ 68 h 80"/>
                <a:gd name="T4" fmla="*/ 80 w 80"/>
                <a:gd name="T5" fmla="*/ 40 h 80"/>
                <a:gd name="T6" fmla="*/ 68 w 80"/>
                <a:gd name="T7" fmla="*/ 11 h 80"/>
                <a:gd name="T8" fmla="*/ 40 w 80"/>
                <a:gd name="T9" fmla="*/ 0 h 80"/>
                <a:gd name="T10" fmla="*/ 12 w 80"/>
                <a:gd name="T11" fmla="*/ 11 h 80"/>
                <a:gd name="T12" fmla="*/ 0 w 80"/>
                <a:gd name="T13" fmla="*/ 40 h 80"/>
                <a:gd name="T14" fmla="*/ 12 w 80"/>
                <a:gd name="T15" fmla="*/ 68 h 80"/>
                <a:gd name="T16" fmla="*/ 40 w 80"/>
                <a:gd name="T17"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0">
                  <a:moveTo>
                    <a:pt x="40" y="80"/>
                  </a:moveTo>
                  <a:cubicBezTo>
                    <a:pt x="51" y="80"/>
                    <a:pt x="61" y="75"/>
                    <a:pt x="68" y="68"/>
                  </a:cubicBezTo>
                  <a:cubicBezTo>
                    <a:pt x="76" y="61"/>
                    <a:pt x="80" y="50"/>
                    <a:pt x="80" y="40"/>
                  </a:cubicBezTo>
                  <a:cubicBezTo>
                    <a:pt x="80" y="29"/>
                    <a:pt x="76" y="19"/>
                    <a:pt x="68" y="11"/>
                  </a:cubicBezTo>
                  <a:cubicBezTo>
                    <a:pt x="61" y="4"/>
                    <a:pt x="51" y="0"/>
                    <a:pt x="40" y="0"/>
                  </a:cubicBezTo>
                  <a:cubicBezTo>
                    <a:pt x="29" y="0"/>
                    <a:pt x="19" y="4"/>
                    <a:pt x="12" y="11"/>
                  </a:cubicBezTo>
                  <a:cubicBezTo>
                    <a:pt x="4" y="19"/>
                    <a:pt x="0" y="29"/>
                    <a:pt x="0" y="40"/>
                  </a:cubicBezTo>
                  <a:cubicBezTo>
                    <a:pt x="0" y="50"/>
                    <a:pt x="4" y="61"/>
                    <a:pt x="12" y="68"/>
                  </a:cubicBezTo>
                  <a:cubicBezTo>
                    <a:pt x="19" y="75"/>
                    <a:pt x="29" y="80"/>
                    <a:pt x="40" y="8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4">
              <a:extLst>
                <a:ext uri="{FF2B5EF4-FFF2-40B4-BE49-F238E27FC236}">
                  <a16:creationId xmlns:a16="http://schemas.microsoft.com/office/drawing/2014/main" id="{1086408C-0CED-430D-BBE5-2FC369964699}"/>
                </a:ext>
              </a:extLst>
            </p:cNvPr>
            <p:cNvSpPr>
              <a:spLocks noEditPoints="1"/>
            </p:cNvSpPr>
            <p:nvPr userDrawn="1"/>
          </p:nvSpPr>
          <p:spPr bwMode="auto">
            <a:xfrm>
              <a:off x="3835400" y="1931988"/>
              <a:ext cx="1060450" cy="1893888"/>
            </a:xfrm>
            <a:custGeom>
              <a:avLst/>
              <a:gdLst>
                <a:gd name="T0" fmla="*/ 612 w 768"/>
                <a:gd name="T1" fmla="*/ 360 h 1371"/>
                <a:gd name="T2" fmla="*/ 617 w 768"/>
                <a:gd name="T3" fmla="*/ 321 h 1371"/>
                <a:gd name="T4" fmla="*/ 447 w 768"/>
                <a:gd name="T5" fmla="*/ 151 h 1371"/>
                <a:gd name="T6" fmla="*/ 409 w 768"/>
                <a:gd name="T7" fmla="*/ 155 h 1371"/>
                <a:gd name="T8" fmla="*/ 208 w 768"/>
                <a:gd name="T9" fmla="*/ 0 h 1371"/>
                <a:gd name="T10" fmla="*/ 0 w 768"/>
                <a:gd name="T11" fmla="*/ 208 h 1371"/>
                <a:gd name="T12" fmla="*/ 0 w 768"/>
                <a:gd name="T13" fmla="*/ 722 h 1371"/>
                <a:gd name="T14" fmla="*/ 40 w 768"/>
                <a:gd name="T15" fmla="*/ 762 h 1371"/>
                <a:gd name="T16" fmla="*/ 80 w 768"/>
                <a:gd name="T17" fmla="*/ 722 h 1371"/>
                <a:gd name="T18" fmla="*/ 80 w 768"/>
                <a:gd name="T19" fmla="*/ 208 h 1371"/>
                <a:gd name="T20" fmla="*/ 208 w 768"/>
                <a:gd name="T21" fmla="*/ 80 h 1371"/>
                <a:gd name="T22" fmla="*/ 336 w 768"/>
                <a:gd name="T23" fmla="*/ 208 h 1371"/>
                <a:gd name="T24" fmla="*/ 336 w 768"/>
                <a:gd name="T25" fmla="*/ 219 h 1371"/>
                <a:gd name="T26" fmla="*/ 311 w 768"/>
                <a:gd name="T27" fmla="*/ 275 h 1371"/>
                <a:gd name="T28" fmla="*/ 308 w 768"/>
                <a:gd name="T29" fmla="*/ 331 h 1371"/>
                <a:gd name="T30" fmla="*/ 364 w 768"/>
                <a:gd name="T31" fmla="*/ 334 h 1371"/>
                <a:gd name="T32" fmla="*/ 414 w 768"/>
                <a:gd name="T33" fmla="*/ 237 h 1371"/>
                <a:gd name="T34" fmla="*/ 447 w 768"/>
                <a:gd name="T35" fmla="*/ 231 h 1371"/>
                <a:gd name="T36" fmla="*/ 537 w 768"/>
                <a:gd name="T37" fmla="*/ 321 h 1371"/>
                <a:gd name="T38" fmla="*/ 518 w 768"/>
                <a:gd name="T39" fmla="*/ 376 h 1371"/>
                <a:gd name="T40" fmla="*/ 423 w 768"/>
                <a:gd name="T41" fmla="*/ 501 h 1371"/>
                <a:gd name="T42" fmla="*/ 339 w 768"/>
                <a:gd name="T43" fmla="*/ 615 h 1371"/>
                <a:gd name="T44" fmla="*/ 459 w 768"/>
                <a:gd name="T45" fmla="*/ 735 h 1371"/>
                <a:gd name="T46" fmla="*/ 579 w 768"/>
                <a:gd name="T47" fmla="*/ 615 h 1371"/>
                <a:gd name="T48" fmla="*/ 504 w 768"/>
                <a:gd name="T49" fmla="*/ 504 h 1371"/>
                <a:gd name="T50" fmla="*/ 594 w 768"/>
                <a:gd name="T51" fmla="*/ 439 h 1371"/>
                <a:gd name="T52" fmla="*/ 688 w 768"/>
                <a:gd name="T53" fmla="*/ 533 h 1371"/>
                <a:gd name="T54" fmla="*/ 688 w 768"/>
                <a:gd name="T55" fmla="*/ 751 h 1371"/>
                <a:gd name="T56" fmla="*/ 594 w 768"/>
                <a:gd name="T57" fmla="*/ 845 h 1371"/>
                <a:gd name="T58" fmla="*/ 525 w 768"/>
                <a:gd name="T59" fmla="*/ 815 h 1371"/>
                <a:gd name="T60" fmla="*/ 469 w 768"/>
                <a:gd name="T61" fmla="*/ 814 h 1371"/>
                <a:gd name="T62" fmla="*/ 467 w 768"/>
                <a:gd name="T63" fmla="*/ 870 h 1371"/>
                <a:gd name="T64" fmla="*/ 552 w 768"/>
                <a:gd name="T65" fmla="*/ 920 h 1371"/>
                <a:gd name="T66" fmla="*/ 579 w 768"/>
                <a:gd name="T67" fmla="*/ 1007 h 1371"/>
                <a:gd name="T68" fmla="*/ 424 w 768"/>
                <a:gd name="T69" fmla="*/ 1162 h 1371"/>
                <a:gd name="T70" fmla="*/ 269 w 768"/>
                <a:gd name="T71" fmla="*/ 1007 h 1371"/>
                <a:gd name="T72" fmla="*/ 229 w 768"/>
                <a:gd name="T73" fmla="*/ 967 h 1371"/>
                <a:gd name="T74" fmla="*/ 189 w 768"/>
                <a:gd name="T75" fmla="*/ 1007 h 1371"/>
                <a:gd name="T76" fmla="*/ 324 w 768"/>
                <a:gd name="T77" fmla="*/ 1219 h 1371"/>
                <a:gd name="T78" fmla="*/ 209 w 768"/>
                <a:gd name="T79" fmla="*/ 1291 h 1371"/>
                <a:gd name="T80" fmla="*/ 80 w 768"/>
                <a:gd name="T81" fmla="*/ 1162 h 1371"/>
                <a:gd name="T82" fmla="*/ 80 w 768"/>
                <a:gd name="T83" fmla="*/ 1027 h 1371"/>
                <a:gd name="T84" fmla="*/ 40 w 768"/>
                <a:gd name="T85" fmla="*/ 987 h 1371"/>
                <a:gd name="T86" fmla="*/ 0 w 768"/>
                <a:gd name="T87" fmla="*/ 1027 h 1371"/>
                <a:gd name="T88" fmla="*/ 0 w 768"/>
                <a:gd name="T89" fmla="*/ 1162 h 1371"/>
                <a:gd name="T90" fmla="*/ 209 w 768"/>
                <a:gd name="T91" fmla="*/ 1371 h 1371"/>
                <a:gd name="T92" fmla="*/ 400 w 768"/>
                <a:gd name="T93" fmla="*/ 1247 h 1371"/>
                <a:gd name="T94" fmla="*/ 403 w 768"/>
                <a:gd name="T95" fmla="*/ 1241 h 1371"/>
                <a:gd name="T96" fmla="*/ 424 w 768"/>
                <a:gd name="T97" fmla="*/ 1242 h 1371"/>
                <a:gd name="T98" fmla="*/ 659 w 768"/>
                <a:gd name="T99" fmla="*/ 1007 h 1371"/>
                <a:gd name="T100" fmla="*/ 641 w 768"/>
                <a:gd name="T101" fmla="*/ 918 h 1371"/>
                <a:gd name="T102" fmla="*/ 768 w 768"/>
                <a:gd name="T103" fmla="*/ 751 h 1371"/>
                <a:gd name="T104" fmla="*/ 768 w 768"/>
                <a:gd name="T105" fmla="*/ 533 h 1371"/>
                <a:gd name="T106" fmla="*/ 612 w 768"/>
                <a:gd name="T107" fmla="*/ 360 h 1371"/>
                <a:gd name="T108" fmla="*/ 459 w 768"/>
                <a:gd name="T109" fmla="*/ 655 h 1371"/>
                <a:gd name="T110" fmla="*/ 419 w 768"/>
                <a:gd name="T111" fmla="*/ 615 h 1371"/>
                <a:gd name="T112" fmla="*/ 459 w 768"/>
                <a:gd name="T113" fmla="*/ 575 h 1371"/>
                <a:gd name="T114" fmla="*/ 499 w 768"/>
                <a:gd name="T115" fmla="*/ 615 h 1371"/>
                <a:gd name="T116" fmla="*/ 459 w 768"/>
                <a:gd name="T117" fmla="*/ 655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68" h="1371">
                  <a:moveTo>
                    <a:pt x="612" y="360"/>
                  </a:moveTo>
                  <a:cubicBezTo>
                    <a:pt x="615" y="347"/>
                    <a:pt x="617" y="334"/>
                    <a:pt x="617" y="321"/>
                  </a:cubicBezTo>
                  <a:cubicBezTo>
                    <a:pt x="617" y="227"/>
                    <a:pt x="541" y="151"/>
                    <a:pt x="447" y="151"/>
                  </a:cubicBezTo>
                  <a:cubicBezTo>
                    <a:pt x="434" y="151"/>
                    <a:pt x="421" y="152"/>
                    <a:pt x="409" y="155"/>
                  </a:cubicBezTo>
                  <a:cubicBezTo>
                    <a:pt x="386" y="66"/>
                    <a:pt x="304" y="0"/>
                    <a:pt x="208" y="0"/>
                  </a:cubicBezTo>
                  <a:cubicBezTo>
                    <a:pt x="93" y="0"/>
                    <a:pt x="0" y="93"/>
                    <a:pt x="0" y="208"/>
                  </a:cubicBezTo>
                  <a:cubicBezTo>
                    <a:pt x="0" y="722"/>
                    <a:pt x="0" y="722"/>
                    <a:pt x="0" y="722"/>
                  </a:cubicBezTo>
                  <a:cubicBezTo>
                    <a:pt x="0" y="744"/>
                    <a:pt x="18" y="762"/>
                    <a:pt x="40" y="762"/>
                  </a:cubicBezTo>
                  <a:cubicBezTo>
                    <a:pt x="62" y="762"/>
                    <a:pt x="80" y="744"/>
                    <a:pt x="80" y="722"/>
                  </a:cubicBezTo>
                  <a:cubicBezTo>
                    <a:pt x="80" y="208"/>
                    <a:pt x="80" y="208"/>
                    <a:pt x="80" y="208"/>
                  </a:cubicBezTo>
                  <a:cubicBezTo>
                    <a:pt x="80" y="137"/>
                    <a:pt x="137" y="80"/>
                    <a:pt x="208" y="80"/>
                  </a:cubicBezTo>
                  <a:cubicBezTo>
                    <a:pt x="278" y="80"/>
                    <a:pt x="336" y="137"/>
                    <a:pt x="336" y="208"/>
                  </a:cubicBezTo>
                  <a:cubicBezTo>
                    <a:pt x="336" y="219"/>
                    <a:pt x="336" y="219"/>
                    <a:pt x="336" y="219"/>
                  </a:cubicBezTo>
                  <a:cubicBezTo>
                    <a:pt x="336" y="240"/>
                    <a:pt x="327" y="261"/>
                    <a:pt x="311" y="275"/>
                  </a:cubicBezTo>
                  <a:cubicBezTo>
                    <a:pt x="294" y="290"/>
                    <a:pt x="293" y="315"/>
                    <a:pt x="308" y="331"/>
                  </a:cubicBezTo>
                  <a:cubicBezTo>
                    <a:pt x="323" y="348"/>
                    <a:pt x="348" y="349"/>
                    <a:pt x="364" y="334"/>
                  </a:cubicBezTo>
                  <a:cubicBezTo>
                    <a:pt x="392" y="309"/>
                    <a:pt x="410" y="274"/>
                    <a:pt x="414" y="237"/>
                  </a:cubicBezTo>
                  <a:cubicBezTo>
                    <a:pt x="425" y="233"/>
                    <a:pt x="436" y="231"/>
                    <a:pt x="447" y="231"/>
                  </a:cubicBezTo>
                  <a:cubicBezTo>
                    <a:pt x="497" y="231"/>
                    <a:pt x="537" y="271"/>
                    <a:pt x="537" y="321"/>
                  </a:cubicBezTo>
                  <a:cubicBezTo>
                    <a:pt x="537" y="341"/>
                    <a:pt x="530" y="360"/>
                    <a:pt x="518" y="376"/>
                  </a:cubicBezTo>
                  <a:cubicBezTo>
                    <a:pt x="469" y="400"/>
                    <a:pt x="433" y="446"/>
                    <a:pt x="423" y="501"/>
                  </a:cubicBezTo>
                  <a:cubicBezTo>
                    <a:pt x="374" y="516"/>
                    <a:pt x="339" y="562"/>
                    <a:pt x="339" y="615"/>
                  </a:cubicBezTo>
                  <a:cubicBezTo>
                    <a:pt x="339" y="681"/>
                    <a:pt x="393" y="735"/>
                    <a:pt x="459" y="735"/>
                  </a:cubicBezTo>
                  <a:cubicBezTo>
                    <a:pt x="526" y="735"/>
                    <a:pt x="579" y="681"/>
                    <a:pt x="579" y="615"/>
                  </a:cubicBezTo>
                  <a:cubicBezTo>
                    <a:pt x="579" y="565"/>
                    <a:pt x="548" y="521"/>
                    <a:pt x="504" y="504"/>
                  </a:cubicBezTo>
                  <a:cubicBezTo>
                    <a:pt x="517" y="466"/>
                    <a:pt x="552" y="439"/>
                    <a:pt x="594" y="439"/>
                  </a:cubicBezTo>
                  <a:cubicBezTo>
                    <a:pt x="646" y="439"/>
                    <a:pt x="688" y="481"/>
                    <a:pt x="688" y="533"/>
                  </a:cubicBezTo>
                  <a:cubicBezTo>
                    <a:pt x="688" y="751"/>
                    <a:pt x="688" y="751"/>
                    <a:pt x="688" y="751"/>
                  </a:cubicBezTo>
                  <a:cubicBezTo>
                    <a:pt x="688" y="802"/>
                    <a:pt x="646" y="845"/>
                    <a:pt x="594" y="845"/>
                  </a:cubicBezTo>
                  <a:cubicBezTo>
                    <a:pt x="568" y="845"/>
                    <a:pt x="543" y="834"/>
                    <a:pt x="525" y="815"/>
                  </a:cubicBezTo>
                  <a:cubicBezTo>
                    <a:pt x="510" y="799"/>
                    <a:pt x="485" y="799"/>
                    <a:pt x="469" y="814"/>
                  </a:cubicBezTo>
                  <a:cubicBezTo>
                    <a:pt x="453" y="829"/>
                    <a:pt x="452" y="854"/>
                    <a:pt x="467" y="870"/>
                  </a:cubicBezTo>
                  <a:cubicBezTo>
                    <a:pt x="490" y="895"/>
                    <a:pt x="520" y="912"/>
                    <a:pt x="552" y="920"/>
                  </a:cubicBezTo>
                  <a:cubicBezTo>
                    <a:pt x="570" y="945"/>
                    <a:pt x="579" y="975"/>
                    <a:pt x="579" y="1007"/>
                  </a:cubicBezTo>
                  <a:cubicBezTo>
                    <a:pt x="579" y="1092"/>
                    <a:pt x="509" y="1162"/>
                    <a:pt x="424" y="1162"/>
                  </a:cubicBezTo>
                  <a:cubicBezTo>
                    <a:pt x="339" y="1162"/>
                    <a:pt x="269" y="1092"/>
                    <a:pt x="269" y="1007"/>
                  </a:cubicBezTo>
                  <a:cubicBezTo>
                    <a:pt x="269" y="985"/>
                    <a:pt x="251" y="967"/>
                    <a:pt x="229" y="967"/>
                  </a:cubicBezTo>
                  <a:cubicBezTo>
                    <a:pt x="207" y="967"/>
                    <a:pt x="189" y="985"/>
                    <a:pt x="189" y="1007"/>
                  </a:cubicBezTo>
                  <a:cubicBezTo>
                    <a:pt x="189" y="1101"/>
                    <a:pt x="245" y="1182"/>
                    <a:pt x="324" y="1219"/>
                  </a:cubicBezTo>
                  <a:cubicBezTo>
                    <a:pt x="303" y="1263"/>
                    <a:pt x="258" y="1291"/>
                    <a:pt x="209" y="1291"/>
                  </a:cubicBezTo>
                  <a:cubicBezTo>
                    <a:pt x="138" y="1291"/>
                    <a:pt x="80" y="1233"/>
                    <a:pt x="80" y="1162"/>
                  </a:cubicBezTo>
                  <a:cubicBezTo>
                    <a:pt x="80" y="1027"/>
                    <a:pt x="80" y="1027"/>
                    <a:pt x="80" y="1027"/>
                  </a:cubicBezTo>
                  <a:cubicBezTo>
                    <a:pt x="80" y="1005"/>
                    <a:pt x="62" y="987"/>
                    <a:pt x="40" y="987"/>
                  </a:cubicBezTo>
                  <a:cubicBezTo>
                    <a:pt x="18" y="987"/>
                    <a:pt x="0" y="1005"/>
                    <a:pt x="0" y="1027"/>
                  </a:cubicBezTo>
                  <a:cubicBezTo>
                    <a:pt x="0" y="1162"/>
                    <a:pt x="0" y="1162"/>
                    <a:pt x="0" y="1162"/>
                  </a:cubicBezTo>
                  <a:cubicBezTo>
                    <a:pt x="0" y="1278"/>
                    <a:pt x="94" y="1371"/>
                    <a:pt x="209" y="1371"/>
                  </a:cubicBezTo>
                  <a:cubicBezTo>
                    <a:pt x="291" y="1371"/>
                    <a:pt x="366" y="1322"/>
                    <a:pt x="400" y="1247"/>
                  </a:cubicBezTo>
                  <a:cubicBezTo>
                    <a:pt x="403" y="1241"/>
                    <a:pt x="403" y="1241"/>
                    <a:pt x="403" y="1241"/>
                  </a:cubicBezTo>
                  <a:cubicBezTo>
                    <a:pt x="410" y="1241"/>
                    <a:pt x="417" y="1242"/>
                    <a:pt x="424" y="1242"/>
                  </a:cubicBezTo>
                  <a:cubicBezTo>
                    <a:pt x="554" y="1242"/>
                    <a:pt x="659" y="1136"/>
                    <a:pt x="659" y="1007"/>
                  </a:cubicBezTo>
                  <a:cubicBezTo>
                    <a:pt x="659" y="976"/>
                    <a:pt x="653" y="946"/>
                    <a:pt x="641" y="918"/>
                  </a:cubicBezTo>
                  <a:cubicBezTo>
                    <a:pt x="714" y="897"/>
                    <a:pt x="768" y="830"/>
                    <a:pt x="768" y="751"/>
                  </a:cubicBezTo>
                  <a:cubicBezTo>
                    <a:pt x="768" y="533"/>
                    <a:pt x="768" y="533"/>
                    <a:pt x="768" y="533"/>
                  </a:cubicBezTo>
                  <a:cubicBezTo>
                    <a:pt x="768" y="443"/>
                    <a:pt x="700" y="369"/>
                    <a:pt x="612" y="360"/>
                  </a:cubicBezTo>
                  <a:close/>
                  <a:moveTo>
                    <a:pt x="459" y="655"/>
                  </a:moveTo>
                  <a:cubicBezTo>
                    <a:pt x="437" y="655"/>
                    <a:pt x="419" y="637"/>
                    <a:pt x="419" y="615"/>
                  </a:cubicBezTo>
                  <a:cubicBezTo>
                    <a:pt x="419" y="593"/>
                    <a:pt x="437" y="575"/>
                    <a:pt x="459" y="575"/>
                  </a:cubicBezTo>
                  <a:cubicBezTo>
                    <a:pt x="482" y="575"/>
                    <a:pt x="499" y="593"/>
                    <a:pt x="499" y="615"/>
                  </a:cubicBezTo>
                  <a:cubicBezTo>
                    <a:pt x="499" y="637"/>
                    <a:pt x="482" y="655"/>
                    <a:pt x="459" y="65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15">
              <a:extLst>
                <a:ext uri="{FF2B5EF4-FFF2-40B4-BE49-F238E27FC236}">
                  <a16:creationId xmlns:a16="http://schemas.microsoft.com/office/drawing/2014/main" id="{4A6358C0-B9A5-4E9A-9232-92771CB0F91D}"/>
                </a:ext>
              </a:extLst>
            </p:cNvPr>
            <p:cNvSpPr>
              <a:spLocks noEditPoints="1"/>
            </p:cNvSpPr>
            <p:nvPr userDrawn="1"/>
          </p:nvSpPr>
          <p:spPr bwMode="auto">
            <a:xfrm>
              <a:off x="3994150" y="3935413"/>
              <a:ext cx="331788" cy="825500"/>
            </a:xfrm>
            <a:custGeom>
              <a:avLst/>
              <a:gdLst>
                <a:gd name="T0" fmla="*/ 120 w 240"/>
                <a:gd name="T1" fmla="*/ 0 h 598"/>
                <a:gd name="T2" fmla="*/ 0 w 240"/>
                <a:gd name="T3" fmla="*/ 120 h 598"/>
                <a:gd name="T4" fmla="*/ 80 w 240"/>
                <a:gd name="T5" fmla="*/ 233 h 598"/>
                <a:gd name="T6" fmla="*/ 80 w 240"/>
                <a:gd name="T7" fmla="*/ 558 h 598"/>
                <a:gd name="T8" fmla="*/ 120 w 240"/>
                <a:gd name="T9" fmla="*/ 598 h 598"/>
                <a:gd name="T10" fmla="*/ 160 w 240"/>
                <a:gd name="T11" fmla="*/ 558 h 598"/>
                <a:gd name="T12" fmla="*/ 160 w 240"/>
                <a:gd name="T13" fmla="*/ 233 h 598"/>
                <a:gd name="T14" fmla="*/ 240 w 240"/>
                <a:gd name="T15" fmla="*/ 120 h 598"/>
                <a:gd name="T16" fmla="*/ 120 w 240"/>
                <a:gd name="T17" fmla="*/ 0 h 598"/>
                <a:gd name="T18" fmla="*/ 129 w 240"/>
                <a:gd name="T19" fmla="*/ 159 h 598"/>
                <a:gd name="T20" fmla="*/ 120 w 240"/>
                <a:gd name="T21" fmla="*/ 158 h 598"/>
                <a:gd name="T22" fmla="*/ 111 w 240"/>
                <a:gd name="T23" fmla="*/ 159 h 598"/>
                <a:gd name="T24" fmla="*/ 80 w 240"/>
                <a:gd name="T25" fmla="*/ 120 h 598"/>
                <a:gd name="T26" fmla="*/ 120 w 240"/>
                <a:gd name="T27" fmla="*/ 80 h 598"/>
                <a:gd name="T28" fmla="*/ 160 w 240"/>
                <a:gd name="T29" fmla="*/ 120 h 598"/>
                <a:gd name="T30" fmla="*/ 129 w 240"/>
                <a:gd name="T31" fmla="*/ 159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0" h="598">
                  <a:moveTo>
                    <a:pt x="120" y="0"/>
                  </a:moveTo>
                  <a:cubicBezTo>
                    <a:pt x="54" y="0"/>
                    <a:pt x="0" y="54"/>
                    <a:pt x="0" y="120"/>
                  </a:cubicBezTo>
                  <a:cubicBezTo>
                    <a:pt x="0" y="172"/>
                    <a:pt x="34" y="217"/>
                    <a:pt x="80" y="233"/>
                  </a:cubicBezTo>
                  <a:cubicBezTo>
                    <a:pt x="80" y="558"/>
                    <a:pt x="80" y="558"/>
                    <a:pt x="80" y="558"/>
                  </a:cubicBezTo>
                  <a:cubicBezTo>
                    <a:pt x="80" y="580"/>
                    <a:pt x="98" y="598"/>
                    <a:pt x="120" y="598"/>
                  </a:cubicBezTo>
                  <a:cubicBezTo>
                    <a:pt x="142" y="598"/>
                    <a:pt x="160" y="580"/>
                    <a:pt x="160" y="558"/>
                  </a:cubicBezTo>
                  <a:cubicBezTo>
                    <a:pt x="160" y="233"/>
                    <a:pt x="160" y="233"/>
                    <a:pt x="160" y="233"/>
                  </a:cubicBezTo>
                  <a:cubicBezTo>
                    <a:pt x="207" y="217"/>
                    <a:pt x="240" y="172"/>
                    <a:pt x="240" y="120"/>
                  </a:cubicBezTo>
                  <a:cubicBezTo>
                    <a:pt x="240" y="54"/>
                    <a:pt x="186" y="0"/>
                    <a:pt x="120" y="0"/>
                  </a:cubicBezTo>
                  <a:close/>
                  <a:moveTo>
                    <a:pt x="129" y="159"/>
                  </a:moveTo>
                  <a:cubicBezTo>
                    <a:pt x="126" y="159"/>
                    <a:pt x="123" y="158"/>
                    <a:pt x="120" y="158"/>
                  </a:cubicBezTo>
                  <a:cubicBezTo>
                    <a:pt x="117" y="158"/>
                    <a:pt x="114" y="159"/>
                    <a:pt x="111" y="159"/>
                  </a:cubicBezTo>
                  <a:cubicBezTo>
                    <a:pt x="93" y="155"/>
                    <a:pt x="80" y="139"/>
                    <a:pt x="80" y="120"/>
                  </a:cubicBezTo>
                  <a:cubicBezTo>
                    <a:pt x="80" y="98"/>
                    <a:pt x="98" y="80"/>
                    <a:pt x="120" y="80"/>
                  </a:cubicBezTo>
                  <a:cubicBezTo>
                    <a:pt x="142" y="80"/>
                    <a:pt x="160" y="98"/>
                    <a:pt x="160" y="120"/>
                  </a:cubicBezTo>
                  <a:cubicBezTo>
                    <a:pt x="160" y="139"/>
                    <a:pt x="147" y="155"/>
                    <a:pt x="129" y="15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6">
              <a:extLst>
                <a:ext uri="{FF2B5EF4-FFF2-40B4-BE49-F238E27FC236}">
                  <a16:creationId xmlns:a16="http://schemas.microsoft.com/office/drawing/2014/main" id="{65E91DF0-664F-4437-8D4A-8930BB03EA6C}"/>
                </a:ext>
              </a:extLst>
            </p:cNvPr>
            <p:cNvSpPr>
              <a:spLocks/>
            </p:cNvSpPr>
            <p:nvPr userDrawn="1"/>
          </p:nvSpPr>
          <p:spPr bwMode="auto">
            <a:xfrm>
              <a:off x="2335213" y="4497388"/>
              <a:ext cx="149225" cy="109538"/>
            </a:xfrm>
            <a:custGeom>
              <a:avLst/>
              <a:gdLst>
                <a:gd name="T0" fmla="*/ 68 w 108"/>
                <a:gd name="T1" fmla="*/ 0 h 80"/>
                <a:gd name="T2" fmla="*/ 40 w 108"/>
                <a:gd name="T3" fmla="*/ 0 h 80"/>
                <a:gd name="T4" fmla="*/ 0 w 108"/>
                <a:gd name="T5" fmla="*/ 40 h 80"/>
                <a:gd name="T6" fmla="*/ 40 w 108"/>
                <a:gd name="T7" fmla="*/ 80 h 80"/>
                <a:gd name="T8" fmla="*/ 68 w 108"/>
                <a:gd name="T9" fmla="*/ 80 h 80"/>
                <a:gd name="T10" fmla="*/ 108 w 108"/>
                <a:gd name="T11" fmla="*/ 40 h 80"/>
                <a:gd name="T12" fmla="*/ 68 w 108"/>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108" h="80">
                  <a:moveTo>
                    <a:pt x="68" y="0"/>
                  </a:moveTo>
                  <a:cubicBezTo>
                    <a:pt x="40" y="0"/>
                    <a:pt x="40" y="0"/>
                    <a:pt x="40" y="0"/>
                  </a:cubicBezTo>
                  <a:cubicBezTo>
                    <a:pt x="18" y="0"/>
                    <a:pt x="0" y="18"/>
                    <a:pt x="0" y="40"/>
                  </a:cubicBezTo>
                  <a:cubicBezTo>
                    <a:pt x="0" y="62"/>
                    <a:pt x="18" y="80"/>
                    <a:pt x="40" y="80"/>
                  </a:cubicBezTo>
                  <a:cubicBezTo>
                    <a:pt x="68" y="80"/>
                    <a:pt x="68" y="80"/>
                    <a:pt x="68" y="80"/>
                  </a:cubicBezTo>
                  <a:cubicBezTo>
                    <a:pt x="90" y="80"/>
                    <a:pt x="108" y="62"/>
                    <a:pt x="108" y="40"/>
                  </a:cubicBezTo>
                  <a:cubicBezTo>
                    <a:pt x="108" y="18"/>
                    <a:pt x="90" y="0"/>
                    <a:pt x="68"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7">
              <a:extLst>
                <a:ext uri="{FF2B5EF4-FFF2-40B4-BE49-F238E27FC236}">
                  <a16:creationId xmlns:a16="http://schemas.microsoft.com/office/drawing/2014/main" id="{EC2C0657-3BA9-4EFE-B387-8124F03FB755}"/>
                </a:ext>
              </a:extLst>
            </p:cNvPr>
            <p:cNvSpPr>
              <a:spLocks/>
            </p:cNvSpPr>
            <p:nvPr userDrawn="1"/>
          </p:nvSpPr>
          <p:spPr bwMode="auto">
            <a:xfrm>
              <a:off x="2066925" y="4497388"/>
              <a:ext cx="147638" cy="109538"/>
            </a:xfrm>
            <a:custGeom>
              <a:avLst/>
              <a:gdLst>
                <a:gd name="T0" fmla="*/ 67 w 107"/>
                <a:gd name="T1" fmla="*/ 0 h 80"/>
                <a:gd name="T2" fmla="*/ 40 w 107"/>
                <a:gd name="T3" fmla="*/ 0 h 80"/>
                <a:gd name="T4" fmla="*/ 0 w 107"/>
                <a:gd name="T5" fmla="*/ 40 h 80"/>
                <a:gd name="T6" fmla="*/ 40 w 107"/>
                <a:gd name="T7" fmla="*/ 80 h 80"/>
                <a:gd name="T8" fmla="*/ 67 w 107"/>
                <a:gd name="T9" fmla="*/ 80 h 80"/>
                <a:gd name="T10" fmla="*/ 107 w 107"/>
                <a:gd name="T11" fmla="*/ 40 h 80"/>
                <a:gd name="T12" fmla="*/ 67 w 107"/>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107" h="80">
                  <a:moveTo>
                    <a:pt x="67" y="0"/>
                  </a:moveTo>
                  <a:cubicBezTo>
                    <a:pt x="40" y="0"/>
                    <a:pt x="40" y="0"/>
                    <a:pt x="40" y="0"/>
                  </a:cubicBezTo>
                  <a:cubicBezTo>
                    <a:pt x="18" y="0"/>
                    <a:pt x="0" y="18"/>
                    <a:pt x="0" y="40"/>
                  </a:cubicBezTo>
                  <a:cubicBezTo>
                    <a:pt x="0" y="62"/>
                    <a:pt x="18" y="80"/>
                    <a:pt x="40" y="80"/>
                  </a:cubicBezTo>
                  <a:cubicBezTo>
                    <a:pt x="67" y="80"/>
                    <a:pt x="67" y="80"/>
                    <a:pt x="67" y="80"/>
                  </a:cubicBezTo>
                  <a:cubicBezTo>
                    <a:pt x="90" y="80"/>
                    <a:pt x="107" y="62"/>
                    <a:pt x="107" y="40"/>
                  </a:cubicBezTo>
                  <a:cubicBezTo>
                    <a:pt x="107" y="18"/>
                    <a:pt x="90" y="0"/>
                    <a:pt x="67"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8">
              <a:extLst>
                <a:ext uri="{FF2B5EF4-FFF2-40B4-BE49-F238E27FC236}">
                  <a16:creationId xmlns:a16="http://schemas.microsoft.com/office/drawing/2014/main" id="{51328690-75CA-4D46-8699-D27C74D1013E}"/>
                </a:ext>
              </a:extLst>
            </p:cNvPr>
            <p:cNvSpPr>
              <a:spLocks/>
            </p:cNvSpPr>
            <p:nvPr userDrawn="1"/>
          </p:nvSpPr>
          <p:spPr bwMode="auto">
            <a:xfrm>
              <a:off x="2220913" y="4613275"/>
              <a:ext cx="109538" cy="147638"/>
            </a:xfrm>
            <a:custGeom>
              <a:avLst/>
              <a:gdLst>
                <a:gd name="T0" fmla="*/ 40 w 80"/>
                <a:gd name="T1" fmla="*/ 0 h 107"/>
                <a:gd name="T2" fmla="*/ 0 w 80"/>
                <a:gd name="T3" fmla="*/ 40 h 107"/>
                <a:gd name="T4" fmla="*/ 0 w 80"/>
                <a:gd name="T5" fmla="*/ 67 h 107"/>
                <a:gd name="T6" fmla="*/ 40 w 80"/>
                <a:gd name="T7" fmla="*/ 107 h 107"/>
                <a:gd name="T8" fmla="*/ 80 w 80"/>
                <a:gd name="T9" fmla="*/ 67 h 107"/>
                <a:gd name="T10" fmla="*/ 80 w 80"/>
                <a:gd name="T11" fmla="*/ 40 h 107"/>
                <a:gd name="T12" fmla="*/ 40 w 80"/>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80" h="107">
                  <a:moveTo>
                    <a:pt x="40" y="0"/>
                  </a:moveTo>
                  <a:cubicBezTo>
                    <a:pt x="18" y="0"/>
                    <a:pt x="0" y="17"/>
                    <a:pt x="0" y="40"/>
                  </a:cubicBezTo>
                  <a:cubicBezTo>
                    <a:pt x="0" y="67"/>
                    <a:pt x="0" y="67"/>
                    <a:pt x="0" y="67"/>
                  </a:cubicBezTo>
                  <a:cubicBezTo>
                    <a:pt x="0" y="89"/>
                    <a:pt x="18" y="107"/>
                    <a:pt x="40" y="107"/>
                  </a:cubicBezTo>
                  <a:cubicBezTo>
                    <a:pt x="62" y="107"/>
                    <a:pt x="80" y="89"/>
                    <a:pt x="80" y="67"/>
                  </a:cubicBezTo>
                  <a:cubicBezTo>
                    <a:pt x="80" y="40"/>
                    <a:pt x="80" y="40"/>
                    <a:pt x="80" y="40"/>
                  </a:cubicBezTo>
                  <a:cubicBezTo>
                    <a:pt x="80" y="17"/>
                    <a:pt x="62" y="0"/>
                    <a:pt x="4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9">
              <a:extLst>
                <a:ext uri="{FF2B5EF4-FFF2-40B4-BE49-F238E27FC236}">
                  <a16:creationId xmlns:a16="http://schemas.microsoft.com/office/drawing/2014/main" id="{29DC960D-F856-407E-83AC-6F9BD2ADA8E5}"/>
                </a:ext>
              </a:extLst>
            </p:cNvPr>
            <p:cNvSpPr>
              <a:spLocks/>
            </p:cNvSpPr>
            <p:nvPr userDrawn="1"/>
          </p:nvSpPr>
          <p:spPr bwMode="auto">
            <a:xfrm>
              <a:off x="2220913" y="4343400"/>
              <a:ext cx="109538" cy="149225"/>
            </a:xfrm>
            <a:custGeom>
              <a:avLst/>
              <a:gdLst>
                <a:gd name="T0" fmla="*/ 40 w 80"/>
                <a:gd name="T1" fmla="*/ 0 h 108"/>
                <a:gd name="T2" fmla="*/ 0 w 80"/>
                <a:gd name="T3" fmla="*/ 40 h 108"/>
                <a:gd name="T4" fmla="*/ 0 w 80"/>
                <a:gd name="T5" fmla="*/ 68 h 108"/>
                <a:gd name="T6" fmla="*/ 40 w 80"/>
                <a:gd name="T7" fmla="*/ 108 h 108"/>
                <a:gd name="T8" fmla="*/ 80 w 80"/>
                <a:gd name="T9" fmla="*/ 68 h 108"/>
                <a:gd name="T10" fmla="*/ 80 w 80"/>
                <a:gd name="T11" fmla="*/ 40 h 108"/>
                <a:gd name="T12" fmla="*/ 40 w 8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80" h="108">
                  <a:moveTo>
                    <a:pt x="40" y="0"/>
                  </a:moveTo>
                  <a:cubicBezTo>
                    <a:pt x="18" y="0"/>
                    <a:pt x="0" y="18"/>
                    <a:pt x="0" y="40"/>
                  </a:cubicBezTo>
                  <a:cubicBezTo>
                    <a:pt x="0" y="68"/>
                    <a:pt x="0" y="68"/>
                    <a:pt x="0" y="68"/>
                  </a:cubicBezTo>
                  <a:cubicBezTo>
                    <a:pt x="0" y="90"/>
                    <a:pt x="18" y="108"/>
                    <a:pt x="40" y="108"/>
                  </a:cubicBezTo>
                  <a:cubicBezTo>
                    <a:pt x="62" y="108"/>
                    <a:pt x="80" y="90"/>
                    <a:pt x="80" y="68"/>
                  </a:cubicBezTo>
                  <a:cubicBezTo>
                    <a:pt x="80" y="40"/>
                    <a:pt x="80" y="40"/>
                    <a:pt x="80" y="40"/>
                  </a:cubicBezTo>
                  <a:cubicBezTo>
                    <a:pt x="80" y="18"/>
                    <a:pt x="62" y="0"/>
                    <a:pt x="4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20">
              <a:extLst>
                <a:ext uri="{FF2B5EF4-FFF2-40B4-BE49-F238E27FC236}">
                  <a16:creationId xmlns:a16="http://schemas.microsoft.com/office/drawing/2014/main" id="{95CCE386-4E60-4E68-9BAE-C035423535D9}"/>
                </a:ext>
              </a:extLst>
            </p:cNvPr>
            <p:cNvSpPr>
              <a:spLocks/>
            </p:cNvSpPr>
            <p:nvPr userDrawn="1"/>
          </p:nvSpPr>
          <p:spPr bwMode="auto">
            <a:xfrm>
              <a:off x="4748213" y="3868738"/>
              <a:ext cx="147638" cy="111125"/>
            </a:xfrm>
            <a:custGeom>
              <a:avLst/>
              <a:gdLst>
                <a:gd name="T0" fmla="*/ 67 w 107"/>
                <a:gd name="T1" fmla="*/ 0 h 80"/>
                <a:gd name="T2" fmla="*/ 40 w 107"/>
                <a:gd name="T3" fmla="*/ 0 h 80"/>
                <a:gd name="T4" fmla="*/ 0 w 107"/>
                <a:gd name="T5" fmla="*/ 40 h 80"/>
                <a:gd name="T6" fmla="*/ 40 w 107"/>
                <a:gd name="T7" fmla="*/ 80 h 80"/>
                <a:gd name="T8" fmla="*/ 67 w 107"/>
                <a:gd name="T9" fmla="*/ 80 h 80"/>
                <a:gd name="T10" fmla="*/ 107 w 107"/>
                <a:gd name="T11" fmla="*/ 40 h 80"/>
                <a:gd name="T12" fmla="*/ 67 w 107"/>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107" h="80">
                  <a:moveTo>
                    <a:pt x="67" y="0"/>
                  </a:moveTo>
                  <a:cubicBezTo>
                    <a:pt x="40" y="0"/>
                    <a:pt x="40" y="0"/>
                    <a:pt x="40" y="0"/>
                  </a:cubicBezTo>
                  <a:cubicBezTo>
                    <a:pt x="17" y="0"/>
                    <a:pt x="0" y="18"/>
                    <a:pt x="0" y="40"/>
                  </a:cubicBezTo>
                  <a:cubicBezTo>
                    <a:pt x="0" y="62"/>
                    <a:pt x="17" y="80"/>
                    <a:pt x="40" y="80"/>
                  </a:cubicBezTo>
                  <a:cubicBezTo>
                    <a:pt x="67" y="80"/>
                    <a:pt x="67" y="80"/>
                    <a:pt x="67" y="80"/>
                  </a:cubicBezTo>
                  <a:cubicBezTo>
                    <a:pt x="89" y="80"/>
                    <a:pt x="107" y="62"/>
                    <a:pt x="107" y="40"/>
                  </a:cubicBezTo>
                  <a:cubicBezTo>
                    <a:pt x="107" y="18"/>
                    <a:pt x="89" y="0"/>
                    <a:pt x="67"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21">
              <a:extLst>
                <a:ext uri="{FF2B5EF4-FFF2-40B4-BE49-F238E27FC236}">
                  <a16:creationId xmlns:a16="http://schemas.microsoft.com/office/drawing/2014/main" id="{F2DE9712-F494-437E-9908-78655170465B}"/>
                </a:ext>
              </a:extLst>
            </p:cNvPr>
            <p:cNvSpPr>
              <a:spLocks/>
            </p:cNvSpPr>
            <p:nvPr userDrawn="1"/>
          </p:nvSpPr>
          <p:spPr bwMode="auto">
            <a:xfrm>
              <a:off x="4478338" y="3868738"/>
              <a:ext cx="149225" cy="111125"/>
            </a:xfrm>
            <a:custGeom>
              <a:avLst/>
              <a:gdLst>
                <a:gd name="T0" fmla="*/ 68 w 108"/>
                <a:gd name="T1" fmla="*/ 0 h 80"/>
                <a:gd name="T2" fmla="*/ 40 w 108"/>
                <a:gd name="T3" fmla="*/ 0 h 80"/>
                <a:gd name="T4" fmla="*/ 0 w 108"/>
                <a:gd name="T5" fmla="*/ 40 h 80"/>
                <a:gd name="T6" fmla="*/ 40 w 108"/>
                <a:gd name="T7" fmla="*/ 80 h 80"/>
                <a:gd name="T8" fmla="*/ 68 w 108"/>
                <a:gd name="T9" fmla="*/ 80 h 80"/>
                <a:gd name="T10" fmla="*/ 108 w 108"/>
                <a:gd name="T11" fmla="*/ 40 h 80"/>
                <a:gd name="T12" fmla="*/ 68 w 108"/>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108" h="80">
                  <a:moveTo>
                    <a:pt x="68" y="0"/>
                  </a:moveTo>
                  <a:cubicBezTo>
                    <a:pt x="40" y="0"/>
                    <a:pt x="40" y="0"/>
                    <a:pt x="40" y="0"/>
                  </a:cubicBezTo>
                  <a:cubicBezTo>
                    <a:pt x="18" y="0"/>
                    <a:pt x="0" y="18"/>
                    <a:pt x="0" y="40"/>
                  </a:cubicBezTo>
                  <a:cubicBezTo>
                    <a:pt x="0" y="62"/>
                    <a:pt x="18" y="80"/>
                    <a:pt x="40" y="80"/>
                  </a:cubicBezTo>
                  <a:cubicBezTo>
                    <a:pt x="68" y="80"/>
                    <a:pt x="68" y="80"/>
                    <a:pt x="68" y="80"/>
                  </a:cubicBezTo>
                  <a:cubicBezTo>
                    <a:pt x="90" y="80"/>
                    <a:pt x="108" y="62"/>
                    <a:pt x="108" y="40"/>
                  </a:cubicBezTo>
                  <a:cubicBezTo>
                    <a:pt x="108" y="18"/>
                    <a:pt x="90" y="0"/>
                    <a:pt x="68"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22">
              <a:extLst>
                <a:ext uri="{FF2B5EF4-FFF2-40B4-BE49-F238E27FC236}">
                  <a16:creationId xmlns:a16="http://schemas.microsoft.com/office/drawing/2014/main" id="{FC0767C9-8A78-40FD-A3DB-2EF4F4DA2B50}"/>
                </a:ext>
              </a:extLst>
            </p:cNvPr>
            <p:cNvSpPr>
              <a:spLocks/>
            </p:cNvSpPr>
            <p:nvPr userDrawn="1"/>
          </p:nvSpPr>
          <p:spPr bwMode="auto">
            <a:xfrm>
              <a:off x="4632325" y="3983038"/>
              <a:ext cx="111125" cy="149225"/>
            </a:xfrm>
            <a:custGeom>
              <a:avLst/>
              <a:gdLst>
                <a:gd name="T0" fmla="*/ 40 w 80"/>
                <a:gd name="T1" fmla="*/ 0 h 108"/>
                <a:gd name="T2" fmla="*/ 0 w 80"/>
                <a:gd name="T3" fmla="*/ 40 h 108"/>
                <a:gd name="T4" fmla="*/ 0 w 80"/>
                <a:gd name="T5" fmla="*/ 68 h 108"/>
                <a:gd name="T6" fmla="*/ 40 w 80"/>
                <a:gd name="T7" fmla="*/ 108 h 108"/>
                <a:gd name="T8" fmla="*/ 80 w 80"/>
                <a:gd name="T9" fmla="*/ 68 h 108"/>
                <a:gd name="T10" fmla="*/ 80 w 80"/>
                <a:gd name="T11" fmla="*/ 40 h 108"/>
                <a:gd name="T12" fmla="*/ 40 w 8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80" h="108">
                  <a:moveTo>
                    <a:pt x="40" y="0"/>
                  </a:moveTo>
                  <a:cubicBezTo>
                    <a:pt x="18" y="0"/>
                    <a:pt x="0" y="18"/>
                    <a:pt x="0" y="40"/>
                  </a:cubicBezTo>
                  <a:cubicBezTo>
                    <a:pt x="0" y="68"/>
                    <a:pt x="0" y="68"/>
                    <a:pt x="0" y="68"/>
                  </a:cubicBezTo>
                  <a:cubicBezTo>
                    <a:pt x="0" y="90"/>
                    <a:pt x="18" y="108"/>
                    <a:pt x="40" y="108"/>
                  </a:cubicBezTo>
                  <a:cubicBezTo>
                    <a:pt x="62" y="108"/>
                    <a:pt x="80" y="90"/>
                    <a:pt x="80" y="68"/>
                  </a:cubicBezTo>
                  <a:cubicBezTo>
                    <a:pt x="80" y="40"/>
                    <a:pt x="80" y="40"/>
                    <a:pt x="80" y="40"/>
                  </a:cubicBezTo>
                  <a:cubicBezTo>
                    <a:pt x="80" y="18"/>
                    <a:pt x="62" y="0"/>
                    <a:pt x="4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3">
              <a:extLst>
                <a:ext uri="{FF2B5EF4-FFF2-40B4-BE49-F238E27FC236}">
                  <a16:creationId xmlns:a16="http://schemas.microsoft.com/office/drawing/2014/main" id="{F101FB3E-CE6A-4DD7-BC8A-FAAFA79992F5}"/>
                </a:ext>
              </a:extLst>
            </p:cNvPr>
            <p:cNvSpPr>
              <a:spLocks/>
            </p:cNvSpPr>
            <p:nvPr userDrawn="1"/>
          </p:nvSpPr>
          <p:spPr bwMode="auto">
            <a:xfrm>
              <a:off x="4632325" y="3714750"/>
              <a:ext cx="111125" cy="149225"/>
            </a:xfrm>
            <a:custGeom>
              <a:avLst/>
              <a:gdLst>
                <a:gd name="T0" fmla="*/ 40 w 80"/>
                <a:gd name="T1" fmla="*/ 0 h 108"/>
                <a:gd name="T2" fmla="*/ 0 w 80"/>
                <a:gd name="T3" fmla="*/ 40 h 108"/>
                <a:gd name="T4" fmla="*/ 0 w 80"/>
                <a:gd name="T5" fmla="*/ 68 h 108"/>
                <a:gd name="T6" fmla="*/ 40 w 80"/>
                <a:gd name="T7" fmla="*/ 108 h 108"/>
                <a:gd name="T8" fmla="*/ 80 w 80"/>
                <a:gd name="T9" fmla="*/ 68 h 108"/>
                <a:gd name="T10" fmla="*/ 80 w 80"/>
                <a:gd name="T11" fmla="*/ 40 h 108"/>
                <a:gd name="T12" fmla="*/ 40 w 8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80" h="108">
                  <a:moveTo>
                    <a:pt x="40" y="0"/>
                  </a:moveTo>
                  <a:cubicBezTo>
                    <a:pt x="18" y="0"/>
                    <a:pt x="0" y="18"/>
                    <a:pt x="0" y="40"/>
                  </a:cubicBezTo>
                  <a:cubicBezTo>
                    <a:pt x="0" y="68"/>
                    <a:pt x="0" y="68"/>
                    <a:pt x="0" y="68"/>
                  </a:cubicBezTo>
                  <a:cubicBezTo>
                    <a:pt x="0" y="90"/>
                    <a:pt x="18" y="108"/>
                    <a:pt x="40" y="108"/>
                  </a:cubicBezTo>
                  <a:cubicBezTo>
                    <a:pt x="62" y="108"/>
                    <a:pt x="80" y="90"/>
                    <a:pt x="80" y="68"/>
                  </a:cubicBezTo>
                  <a:cubicBezTo>
                    <a:pt x="80" y="40"/>
                    <a:pt x="80" y="40"/>
                    <a:pt x="80" y="40"/>
                  </a:cubicBezTo>
                  <a:cubicBezTo>
                    <a:pt x="80" y="18"/>
                    <a:pt x="62" y="0"/>
                    <a:pt x="4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50" name="直接连接符 49">
            <a:extLst>
              <a:ext uri="{FF2B5EF4-FFF2-40B4-BE49-F238E27FC236}">
                <a16:creationId xmlns:a16="http://schemas.microsoft.com/office/drawing/2014/main" id="{C9A7A727-FF80-4475-9CE3-5292B3D51B0C}"/>
              </a:ext>
            </a:extLst>
          </p:cNvPr>
          <p:cNvCxnSpPr>
            <a:cxnSpLocks/>
            <a:endCxn id="43" idx="3"/>
          </p:cNvCxnSpPr>
          <p:nvPr userDrawn="1"/>
        </p:nvCxnSpPr>
        <p:spPr>
          <a:xfrm>
            <a:off x="502444" y="6137275"/>
            <a:ext cx="5047907"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节标题">
    <p:spTree>
      <p:nvGrpSpPr>
        <p:cNvPr id="1" name=""/>
        <p:cNvGrpSpPr/>
        <p:nvPr/>
      </p:nvGrpSpPr>
      <p:grpSpPr>
        <a:xfrm>
          <a:off x="0" y="0"/>
          <a:ext cx="0" cy="0"/>
          <a:chOff x="0" y="0"/>
          <a:chExt cx="0" cy="0"/>
        </a:xfrm>
      </p:grpSpPr>
      <p:sp>
        <p:nvSpPr>
          <p:cNvPr id="52" name="矩形 51">
            <a:extLst>
              <a:ext uri="{FF2B5EF4-FFF2-40B4-BE49-F238E27FC236}">
                <a16:creationId xmlns:a16="http://schemas.microsoft.com/office/drawing/2014/main" id="{949FBCF0-0B4A-47BA-8667-23847FDDF357}"/>
              </a:ext>
            </a:extLst>
          </p:cNvPr>
          <p:cNvSpPr/>
          <p:nvPr userDrawn="1"/>
        </p:nvSpPr>
        <p:spPr>
          <a:xfrm>
            <a:off x="1" y="4662534"/>
            <a:ext cx="9144000" cy="2195465"/>
          </a:xfrm>
          <a:prstGeom prst="rect">
            <a:avLst/>
          </a:prstGeom>
          <a:solidFill>
            <a:schemeClr val="tx2">
              <a:lumMod val="20000"/>
              <a:lumOff val="80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tx1"/>
              </a:solidFill>
            </a:endParaRPr>
          </a:p>
        </p:txBody>
      </p:sp>
      <p:sp>
        <p:nvSpPr>
          <p:cNvPr id="21" name="文本占位符 2"/>
          <p:cNvSpPr>
            <a:spLocks noGrp="1"/>
          </p:cNvSpPr>
          <p:nvPr userDrawn="1">
            <p:ph type="body" idx="1"/>
          </p:nvPr>
        </p:nvSpPr>
        <p:spPr>
          <a:xfrm>
            <a:off x="512610" y="2745770"/>
            <a:ext cx="8127565" cy="1015623"/>
          </a:xfrm>
        </p:spPr>
        <p:txBody>
          <a:bodyPr anchor="t">
            <a:normAutofit/>
          </a:bodyPr>
          <a:lstStyle>
            <a:lvl1pPr marL="0" indent="0" algn="ctr">
              <a:buNone/>
              <a:defRPr sz="825">
                <a:solidFill>
                  <a:schemeClr val="tx1"/>
                </a:solidFill>
              </a:defRPr>
            </a:lvl1pPr>
            <a:lvl2pPr marL="342884" indent="0">
              <a:buNone/>
              <a:defRPr sz="1500">
                <a:solidFill>
                  <a:schemeClr val="tx1">
                    <a:tint val="75000"/>
                  </a:schemeClr>
                </a:solidFill>
              </a:defRPr>
            </a:lvl2pPr>
            <a:lvl3pPr marL="685766" indent="0">
              <a:buNone/>
              <a:defRPr sz="1350">
                <a:solidFill>
                  <a:schemeClr val="tx1">
                    <a:tint val="75000"/>
                  </a:schemeClr>
                </a:solidFill>
              </a:defRPr>
            </a:lvl3pPr>
            <a:lvl4pPr marL="1028649" indent="0">
              <a:buNone/>
              <a:defRPr sz="1200">
                <a:solidFill>
                  <a:schemeClr val="tx1">
                    <a:tint val="75000"/>
                  </a:schemeClr>
                </a:solidFill>
              </a:defRPr>
            </a:lvl4pPr>
            <a:lvl5pPr marL="1371532" indent="0">
              <a:buNone/>
              <a:defRPr sz="1200">
                <a:solidFill>
                  <a:schemeClr val="tx1">
                    <a:tint val="75000"/>
                  </a:schemeClr>
                </a:solidFill>
              </a:defRPr>
            </a:lvl5pPr>
            <a:lvl6pPr marL="1714415" indent="0">
              <a:buNone/>
              <a:defRPr sz="1200">
                <a:solidFill>
                  <a:schemeClr val="tx1">
                    <a:tint val="75000"/>
                  </a:schemeClr>
                </a:solidFill>
              </a:defRPr>
            </a:lvl6pPr>
            <a:lvl7pPr marL="2057297" indent="0">
              <a:buNone/>
              <a:defRPr sz="1200">
                <a:solidFill>
                  <a:schemeClr val="tx1">
                    <a:tint val="75000"/>
                  </a:schemeClr>
                </a:solidFill>
              </a:defRPr>
            </a:lvl7pPr>
            <a:lvl8pPr marL="2400180" indent="0">
              <a:buNone/>
              <a:defRPr sz="1200">
                <a:solidFill>
                  <a:schemeClr val="tx1">
                    <a:tint val="75000"/>
                  </a:schemeClr>
                </a:solidFill>
              </a:defRPr>
            </a:lvl8pPr>
            <a:lvl9pPr marL="2743064" indent="0">
              <a:buNone/>
              <a:defRPr sz="1200">
                <a:solidFill>
                  <a:schemeClr val="tx1">
                    <a:tint val="75000"/>
                  </a:schemeClr>
                </a:solidFill>
              </a:defRPr>
            </a:lvl9pPr>
          </a:lstStyle>
          <a:p>
            <a:pPr lvl="0"/>
            <a:r>
              <a:rPr lang="zh-CN" altLang="en-US" dirty="0"/>
              <a:t>单击此处编辑母版文本样式</a:t>
            </a:r>
          </a:p>
        </p:txBody>
      </p:sp>
      <p:sp>
        <p:nvSpPr>
          <p:cNvPr id="20" name="标题 1"/>
          <p:cNvSpPr>
            <a:spLocks noGrp="1"/>
          </p:cNvSpPr>
          <p:nvPr userDrawn="1">
            <p:ph type="title" hasCustomPrompt="1"/>
          </p:nvPr>
        </p:nvSpPr>
        <p:spPr>
          <a:xfrm>
            <a:off x="502252" y="2013993"/>
            <a:ext cx="8127565" cy="656792"/>
          </a:xfrm>
        </p:spPr>
        <p:txBody>
          <a:bodyPr anchor="ctr">
            <a:normAutofit/>
          </a:bodyPr>
          <a:lstStyle>
            <a:lvl1pPr algn="ctr">
              <a:defRPr sz="1800" b="1">
                <a:solidFill>
                  <a:schemeClr val="tx1"/>
                </a:solidFill>
              </a:defRPr>
            </a:lvl1pPr>
          </a:lstStyle>
          <a:p>
            <a:r>
              <a:rPr lang="zh-CN" altLang="en-US" dirty="0"/>
              <a:t>单击此处添加幻灯片章节标题</a:t>
            </a:r>
          </a:p>
        </p:txBody>
      </p:sp>
      <p:grpSp>
        <p:nvGrpSpPr>
          <p:cNvPr id="22" name="组合 21">
            <a:extLst>
              <a:ext uri="{FF2B5EF4-FFF2-40B4-BE49-F238E27FC236}">
                <a16:creationId xmlns:a16="http://schemas.microsoft.com/office/drawing/2014/main" id="{FBFCDD43-32D8-4A28-89B8-6E8AC1AE2977}"/>
              </a:ext>
            </a:extLst>
          </p:cNvPr>
          <p:cNvGrpSpPr/>
          <p:nvPr userDrawn="1"/>
        </p:nvGrpSpPr>
        <p:grpSpPr>
          <a:xfrm>
            <a:off x="3447862" y="3894417"/>
            <a:ext cx="2248277" cy="2248275"/>
            <a:chOff x="4667250" y="1098551"/>
            <a:chExt cx="2855913" cy="2855913"/>
          </a:xfrm>
        </p:grpSpPr>
        <p:sp>
          <p:nvSpPr>
            <p:cNvPr id="23" name="Rectangle 5">
              <a:extLst>
                <a:ext uri="{FF2B5EF4-FFF2-40B4-BE49-F238E27FC236}">
                  <a16:creationId xmlns:a16="http://schemas.microsoft.com/office/drawing/2014/main" id="{F2DECD82-B2B5-4BDD-8917-981A145E0A32}"/>
                </a:ext>
              </a:extLst>
            </p:cNvPr>
            <p:cNvSpPr>
              <a:spLocks noChangeArrowheads="1"/>
            </p:cNvSpPr>
            <p:nvPr userDrawn="1"/>
          </p:nvSpPr>
          <p:spPr bwMode="auto">
            <a:xfrm>
              <a:off x="6388100" y="3668713"/>
              <a:ext cx="490538" cy="230188"/>
            </a:xfrm>
            <a:prstGeom prst="rect">
              <a:avLst/>
            </a:prstGeom>
            <a:solidFill>
              <a:srgbClr val="D8D8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6">
              <a:extLst>
                <a:ext uri="{FF2B5EF4-FFF2-40B4-BE49-F238E27FC236}">
                  <a16:creationId xmlns:a16="http://schemas.microsoft.com/office/drawing/2014/main" id="{54C3552F-A370-48C5-8F7D-652FADE313FA}"/>
                </a:ext>
              </a:extLst>
            </p:cNvPr>
            <p:cNvSpPr>
              <a:spLocks/>
            </p:cNvSpPr>
            <p:nvPr userDrawn="1"/>
          </p:nvSpPr>
          <p:spPr bwMode="auto">
            <a:xfrm>
              <a:off x="6280150" y="1455738"/>
              <a:ext cx="1187450" cy="2197100"/>
            </a:xfrm>
            <a:custGeom>
              <a:avLst/>
              <a:gdLst>
                <a:gd name="T0" fmla="*/ 195 w 852"/>
                <a:gd name="T1" fmla="*/ 1315 h 1576"/>
                <a:gd name="T2" fmla="*/ 195 w 852"/>
                <a:gd name="T3" fmla="*/ 1213 h 1576"/>
                <a:gd name="T4" fmla="*/ 628 w 852"/>
                <a:gd name="T5" fmla="*/ 780 h 1576"/>
                <a:gd name="T6" fmla="*/ 628 w 852"/>
                <a:gd name="T7" fmla="*/ 112 h 1576"/>
                <a:gd name="T8" fmla="*/ 740 w 852"/>
                <a:gd name="T9" fmla="*/ 0 h 1576"/>
                <a:gd name="T10" fmla="*/ 740 w 852"/>
                <a:gd name="T11" fmla="*/ 0 h 1576"/>
                <a:gd name="T12" fmla="*/ 852 w 852"/>
                <a:gd name="T13" fmla="*/ 112 h 1576"/>
                <a:gd name="T14" fmla="*/ 852 w 852"/>
                <a:gd name="T15" fmla="*/ 871 h 1576"/>
                <a:gd name="T16" fmla="*/ 494 w 852"/>
                <a:gd name="T17" fmla="*/ 1576 h 1576"/>
                <a:gd name="T18" fmla="*/ 0 w 852"/>
                <a:gd name="T19" fmla="*/ 1576 h 1576"/>
                <a:gd name="T20" fmla="*/ 0 w 852"/>
                <a:gd name="T21" fmla="*/ 1130 h 1576"/>
                <a:gd name="T22" fmla="*/ 277 w 852"/>
                <a:gd name="T23" fmla="*/ 853 h 1576"/>
                <a:gd name="T24" fmla="*/ 422 w 852"/>
                <a:gd name="T25" fmla="*/ 859 h 1576"/>
                <a:gd name="T26" fmla="*/ 422 w 852"/>
                <a:gd name="T27" fmla="*/ 859 h 1576"/>
                <a:gd name="T28" fmla="*/ 416 w 852"/>
                <a:gd name="T29" fmla="*/ 992 h 1576"/>
                <a:gd name="T30" fmla="*/ 195 w 852"/>
                <a:gd name="T31" fmla="*/ 1213 h 1576"/>
                <a:gd name="T32" fmla="*/ 195 w 852"/>
                <a:gd name="T33" fmla="*/ 1315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2" h="1576">
                  <a:moveTo>
                    <a:pt x="195" y="1315"/>
                  </a:moveTo>
                  <a:cubicBezTo>
                    <a:pt x="195" y="1213"/>
                    <a:pt x="195" y="1213"/>
                    <a:pt x="195" y="1213"/>
                  </a:cubicBezTo>
                  <a:cubicBezTo>
                    <a:pt x="628" y="780"/>
                    <a:pt x="628" y="780"/>
                    <a:pt x="628" y="780"/>
                  </a:cubicBezTo>
                  <a:cubicBezTo>
                    <a:pt x="628" y="112"/>
                    <a:pt x="628" y="112"/>
                    <a:pt x="628" y="112"/>
                  </a:cubicBezTo>
                  <a:cubicBezTo>
                    <a:pt x="628" y="50"/>
                    <a:pt x="678" y="0"/>
                    <a:pt x="740" y="0"/>
                  </a:cubicBezTo>
                  <a:cubicBezTo>
                    <a:pt x="740" y="0"/>
                    <a:pt x="740" y="0"/>
                    <a:pt x="740" y="0"/>
                  </a:cubicBezTo>
                  <a:cubicBezTo>
                    <a:pt x="802" y="0"/>
                    <a:pt x="852" y="50"/>
                    <a:pt x="852" y="112"/>
                  </a:cubicBezTo>
                  <a:cubicBezTo>
                    <a:pt x="852" y="871"/>
                    <a:pt x="852" y="871"/>
                    <a:pt x="852" y="871"/>
                  </a:cubicBezTo>
                  <a:cubicBezTo>
                    <a:pt x="494" y="1576"/>
                    <a:pt x="494" y="1576"/>
                    <a:pt x="494" y="1576"/>
                  </a:cubicBezTo>
                  <a:cubicBezTo>
                    <a:pt x="0" y="1576"/>
                    <a:pt x="0" y="1576"/>
                    <a:pt x="0" y="1576"/>
                  </a:cubicBezTo>
                  <a:cubicBezTo>
                    <a:pt x="0" y="1130"/>
                    <a:pt x="0" y="1130"/>
                    <a:pt x="0" y="1130"/>
                  </a:cubicBezTo>
                  <a:cubicBezTo>
                    <a:pt x="277" y="853"/>
                    <a:pt x="277" y="853"/>
                    <a:pt x="277" y="853"/>
                  </a:cubicBezTo>
                  <a:cubicBezTo>
                    <a:pt x="317" y="812"/>
                    <a:pt x="384" y="815"/>
                    <a:pt x="422" y="859"/>
                  </a:cubicBezTo>
                  <a:cubicBezTo>
                    <a:pt x="422" y="859"/>
                    <a:pt x="422" y="859"/>
                    <a:pt x="422" y="859"/>
                  </a:cubicBezTo>
                  <a:cubicBezTo>
                    <a:pt x="455" y="898"/>
                    <a:pt x="452" y="956"/>
                    <a:pt x="416" y="992"/>
                  </a:cubicBezTo>
                  <a:cubicBezTo>
                    <a:pt x="195" y="1213"/>
                    <a:pt x="195" y="1213"/>
                    <a:pt x="195" y="1213"/>
                  </a:cubicBezTo>
                  <a:cubicBezTo>
                    <a:pt x="195" y="1315"/>
                    <a:pt x="195" y="1315"/>
                    <a:pt x="195" y="1315"/>
                  </a:cubicBezTo>
                </a:path>
              </a:pathLst>
            </a:custGeom>
            <a:solidFill>
              <a:srgbClr val="4DBA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7">
              <a:extLst>
                <a:ext uri="{FF2B5EF4-FFF2-40B4-BE49-F238E27FC236}">
                  <a16:creationId xmlns:a16="http://schemas.microsoft.com/office/drawing/2014/main" id="{36E2C435-9446-49D7-8C9B-56143BB7DF29}"/>
                </a:ext>
              </a:extLst>
            </p:cNvPr>
            <p:cNvSpPr>
              <a:spLocks/>
            </p:cNvSpPr>
            <p:nvPr userDrawn="1"/>
          </p:nvSpPr>
          <p:spPr bwMode="auto">
            <a:xfrm>
              <a:off x="6635750" y="3028951"/>
              <a:ext cx="649288" cy="623888"/>
            </a:xfrm>
            <a:custGeom>
              <a:avLst/>
              <a:gdLst>
                <a:gd name="T0" fmla="*/ 466 w 466"/>
                <a:gd name="T1" fmla="*/ 0 h 448"/>
                <a:gd name="T2" fmla="*/ 332 w 466"/>
                <a:gd name="T3" fmla="*/ 0 h 448"/>
                <a:gd name="T4" fmla="*/ 199 w 466"/>
                <a:gd name="T5" fmla="*/ 80 h 448"/>
                <a:gd name="T6" fmla="*/ 0 w 466"/>
                <a:gd name="T7" fmla="*/ 448 h 448"/>
                <a:gd name="T8" fmla="*/ 239 w 466"/>
                <a:gd name="T9" fmla="*/ 448 h 448"/>
                <a:gd name="T10" fmla="*/ 466 w 466"/>
                <a:gd name="T11" fmla="*/ 0 h 448"/>
              </a:gdLst>
              <a:ahLst/>
              <a:cxnLst>
                <a:cxn ang="0">
                  <a:pos x="T0" y="T1"/>
                </a:cxn>
                <a:cxn ang="0">
                  <a:pos x="T2" y="T3"/>
                </a:cxn>
                <a:cxn ang="0">
                  <a:pos x="T4" y="T5"/>
                </a:cxn>
                <a:cxn ang="0">
                  <a:pos x="T6" y="T7"/>
                </a:cxn>
                <a:cxn ang="0">
                  <a:pos x="T8" y="T9"/>
                </a:cxn>
                <a:cxn ang="0">
                  <a:pos x="T10" y="T11"/>
                </a:cxn>
              </a:cxnLst>
              <a:rect l="0" t="0" r="r" b="b"/>
              <a:pathLst>
                <a:path w="466" h="448">
                  <a:moveTo>
                    <a:pt x="466" y="0"/>
                  </a:moveTo>
                  <a:cubicBezTo>
                    <a:pt x="332" y="0"/>
                    <a:pt x="332" y="0"/>
                    <a:pt x="332" y="0"/>
                  </a:cubicBezTo>
                  <a:cubicBezTo>
                    <a:pt x="276" y="0"/>
                    <a:pt x="225" y="31"/>
                    <a:pt x="199" y="80"/>
                  </a:cubicBezTo>
                  <a:cubicBezTo>
                    <a:pt x="0" y="448"/>
                    <a:pt x="0" y="448"/>
                    <a:pt x="0" y="448"/>
                  </a:cubicBezTo>
                  <a:cubicBezTo>
                    <a:pt x="239" y="448"/>
                    <a:pt x="239" y="448"/>
                    <a:pt x="239" y="448"/>
                  </a:cubicBezTo>
                  <a:lnTo>
                    <a:pt x="466" y="0"/>
                  </a:lnTo>
                  <a:close/>
                </a:path>
              </a:pathLst>
            </a:custGeom>
            <a:solidFill>
              <a:srgbClr val="D8D8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8">
              <a:extLst>
                <a:ext uri="{FF2B5EF4-FFF2-40B4-BE49-F238E27FC236}">
                  <a16:creationId xmlns:a16="http://schemas.microsoft.com/office/drawing/2014/main" id="{74098399-CDD7-49C7-B31D-A2653BD7B5AF}"/>
                </a:ext>
              </a:extLst>
            </p:cNvPr>
            <p:cNvSpPr>
              <a:spLocks noChangeArrowheads="1"/>
            </p:cNvSpPr>
            <p:nvPr userDrawn="1"/>
          </p:nvSpPr>
          <p:spPr bwMode="auto">
            <a:xfrm>
              <a:off x="5311775" y="3668713"/>
              <a:ext cx="490538" cy="230188"/>
            </a:xfrm>
            <a:prstGeom prst="rect">
              <a:avLst/>
            </a:prstGeom>
            <a:solidFill>
              <a:srgbClr val="D8D8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9">
              <a:extLst>
                <a:ext uri="{FF2B5EF4-FFF2-40B4-BE49-F238E27FC236}">
                  <a16:creationId xmlns:a16="http://schemas.microsoft.com/office/drawing/2014/main" id="{FCC531E8-A4C4-46BE-A48E-889C5C8F0843}"/>
                </a:ext>
              </a:extLst>
            </p:cNvPr>
            <p:cNvSpPr>
              <a:spLocks/>
            </p:cNvSpPr>
            <p:nvPr userDrawn="1"/>
          </p:nvSpPr>
          <p:spPr bwMode="auto">
            <a:xfrm>
              <a:off x="4722813" y="1455738"/>
              <a:ext cx="1189038" cy="2197100"/>
            </a:xfrm>
            <a:custGeom>
              <a:avLst/>
              <a:gdLst>
                <a:gd name="T0" fmla="*/ 657 w 852"/>
                <a:gd name="T1" fmla="*/ 1315 h 1576"/>
                <a:gd name="T2" fmla="*/ 657 w 852"/>
                <a:gd name="T3" fmla="*/ 1213 h 1576"/>
                <a:gd name="T4" fmla="*/ 224 w 852"/>
                <a:gd name="T5" fmla="*/ 780 h 1576"/>
                <a:gd name="T6" fmla="*/ 224 w 852"/>
                <a:gd name="T7" fmla="*/ 112 h 1576"/>
                <a:gd name="T8" fmla="*/ 112 w 852"/>
                <a:gd name="T9" fmla="*/ 0 h 1576"/>
                <a:gd name="T10" fmla="*/ 112 w 852"/>
                <a:gd name="T11" fmla="*/ 0 h 1576"/>
                <a:gd name="T12" fmla="*/ 0 w 852"/>
                <a:gd name="T13" fmla="*/ 112 h 1576"/>
                <a:gd name="T14" fmla="*/ 0 w 852"/>
                <a:gd name="T15" fmla="*/ 871 h 1576"/>
                <a:gd name="T16" fmla="*/ 358 w 852"/>
                <a:gd name="T17" fmla="*/ 1576 h 1576"/>
                <a:gd name="T18" fmla="*/ 852 w 852"/>
                <a:gd name="T19" fmla="*/ 1576 h 1576"/>
                <a:gd name="T20" fmla="*/ 852 w 852"/>
                <a:gd name="T21" fmla="*/ 1130 h 1576"/>
                <a:gd name="T22" fmla="*/ 575 w 852"/>
                <a:gd name="T23" fmla="*/ 853 h 1576"/>
                <a:gd name="T24" fmla="*/ 430 w 852"/>
                <a:gd name="T25" fmla="*/ 859 h 1576"/>
                <a:gd name="T26" fmla="*/ 430 w 852"/>
                <a:gd name="T27" fmla="*/ 859 h 1576"/>
                <a:gd name="T28" fmla="*/ 436 w 852"/>
                <a:gd name="T29" fmla="*/ 992 h 1576"/>
                <a:gd name="T30" fmla="*/ 657 w 852"/>
                <a:gd name="T31" fmla="*/ 1213 h 1576"/>
                <a:gd name="T32" fmla="*/ 657 w 852"/>
                <a:gd name="T33" fmla="*/ 1315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2" h="1576">
                  <a:moveTo>
                    <a:pt x="657" y="1315"/>
                  </a:moveTo>
                  <a:cubicBezTo>
                    <a:pt x="657" y="1213"/>
                    <a:pt x="657" y="1213"/>
                    <a:pt x="657" y="1213"/>
                  </a:cubicBezTo>
                  <a:cubicBezTo>
                    <a:pt x="224" y="780"/>
                    <a:pt x="224" y="780"/>
                    <a:pt x="224" y="780"/>
                  </a:cubicBezTo>
                  <a:cubicBezTo>
                    <a:pt x="224" y="112"/>
                    <a:pt x="224" y="112"/>
                    <a:pt x="224" y="112"/>
                  </a:cubicBezTo>
                  <a:cubicBezTo>
                    <a:pt x="224" y="50"/>
                    <a:pt x="174" y="0"/>
                    <a:pt x="112" y="0"/>
                  </a:cubicBezTo>
                  <a:cubicBezTo>
                    <a:pt x="112" y="0"/>
                    <a:pt x="112" y="0"/>
                    <a:pt x="112" y="0"/>
                  </a:cubicBezTo>
                  <a:cubicBezTo>
                    <a:pt x="50" y="0"/>
                    <a:pt x="0" y="50"/>
                    <a:pt x="0" y="112"/>
                  </a:cubicBezTo>
                  <a:cubicBezTo>
                    <a:pt x="0" y="871"/>
                    <a:pt x="0" y="871"/>
                    <a:pt x="0" y="871"/>
                  </a:cubicBezTo>
                  <a:cubicBezTo>
                    <a:pt x="358" y="1576"/>
                    <a:pt x="358" y="1576"/>
                    <a:pt x="358" y="1576"/>
                  </a:cubicBezTo>
                  <a:cubicBezTo>
                    <a:pt x="852" y="1576"/>
                    <a:pt x="852" y="1576"/>
                    <a:pt x="852" y="1576"/>
                  </a:cubicBezTo>
                  <a:cubicBezTo>
                    <a:pt x="852" y="1130"/>
                    <a:pt x="852" y="1130"/>
                    <a:pt x="852" y="1130"/>
                  </a:cubicBezTo>
                  <a:cubicBezTo>
                    <a:pt x="575" y="853"/>
                    <a:pt x="575" y="853"/>
                    <a:pt x="575" y="853"/>
                  </a:cubicBezTo>
                  <a:cubicBezTo>
                    <a:pt x="535" y="812"/>
                    <a:pt x="468" y="815"/>
                    <a:pt x="430" y="859"/>
                  </a:cubicBezTo>
                  <a:cubicBezTo>
                    <a:pt x="430" y="859"/>
                    <a:pt x="430" y="859"/>
                    <a:pt x="430" y="859"/>
                  </a:cubicBezTo>
                  <a:cubicBezTo>
                    <a:pt x="397" y="898"/>
                    <a:pt x="400" y="956"/>
                    <a:pt x="436" y="992"/>
                  </a:cubicBezTo>
                  <a:cubicBezTo>
                    <a:pt x="657" y="1213"/>
                    <a:pt x="657" y="1213"/>
                    <a:pt x="657" y="1213"/>
                  </a:cubicBezTo>
                  <a:cubicBezTo>
                    <a:pt x="657" y="1315"/>
                    <a:pt x="657" y="1315"/>
                    <a:pt x="657" y="1315"/>
                  </a:cubicBezTo>
                </a:path>
              </a:pathLst>
            </a:custGeom>
            <a:solidFill>
              <a:srgbClr val="4DBA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0">
              <a:extLst>
                <a:ext uri="{FF2B5EF4-FFF2-40B4-BE49-F238E27FC236}">
                  <a16:creationId xmlns:a16="http://schemas.microsoft.com/office/drawing/2014/main" id="{892435CD-E891-4355-A84E-6010083AD432}"/>
                </a:ext>
              </a:extLst>
            </p:cNvPr>
            <p:cNvSpPr>
              <a:spLocks/>
            </p:cNvSpPr>
            <p:nvPr userDrawn="1"/>
          </p:nvSpPr>
          <p:spPr bwMode="auto">
            <a:xfrm>
              <a:off x="4905375" y="3028951"/>
              <a:ext cx="650875" cy="623888"/>
            </a:xfrm>
            <a:custGeom>
              <a:avLst/>
              <a:gdLst>
                <a:gd name="T0" fmla="*/ 0 w 466"/>
                <a:gd name="T1" fmla="*/ 0 h 448"/>
                <a:gd name="T2" fmla="*/ 134 w 466"/>
                <a:gd name="T3" fmla="*/ 0 h 448"/>
                <a:gd name="T4" fmla="*/ 267 w 466"/>
                <a:gd name="T5" fmla="*/ 80 h 448"/>
                <a:gd name="T6" fmla="*/ 466 w 466"/>
                <a:gd name="T7" fmla="*/ 448 h 448"/>
                <a:gd name="T8" fmla="*/ 227 w 466"/>
                <a:gd name="T9" fmla="*/ 448 h 448"/>
                <a:gd name="T10" fmla="*/ 0 w 466"/>
                <a:gd name="T11" fmla="*/ 0 h 448"/>
              </a:gdLst>
              <a:ahLst/>
              <a:cxnLst>
                <a:cxn ang="0">
                  <a:pos x="T0" y="T1"/>
                </a:cxn>
                <a:cxn ang="0">
                  <a:pos x="T2" y="T3"/>
                </a:cxn>
                <a:cxn ang="0">
                  <a:pos x="T4" y="T5"/>
                </a:cxn>
                <a:cxn ang="0">
                  <a:pos x="T6" y="T7"/>
                </a:cxn>
                <a:cxn ang="0">
                  <a:pos x="T8" y="T9"/>
                </a:cxn>
                <a:cxn ang="0">
                  <a:pos x="T10" y="T11"/>
                </a:cxn>
              </a:cxnLst>
              <a:rect l="0" t="0" r="r" b="b"/>
              <a:pathLst>
                <a:path w="466" h="448">
                  <a:moveTo>
                    <a:pt x="0" y="0"/>
                  </a:moveTo>
                  <a:cubicBezTo>
                    <a:pt x="134" y="0"/>
                    <a:pt x="134" y="0"/>
                    <a:pt x="134" y="0"/>
                  </a:cubicBezTo>
                  <a:cubicBezTo>
                    <a:pt x="190" y="0"/>
                    <a:pt x="241" y="31"/>
                    <a:pt x="267" y="80"/>
                  </a:cubicBezTo>
                  <a:cubicBezTo>
                    <a:pt x="466" y="448"/>
                    <a:pt x="466" y="448"/>
                    <a:pt x="466" y="448"/>
                  </a:cubicBezTo>
                  <a:cubicBezTo>
                    <a:pt x="227" y="448"/>
                    <a:pt x="227" y="448"/>
                    <a:pt x="227" y="448"/>
                  </a:cubicBezTo>
                  <a:lnTo>
                    <a:pt x="0" y="0"/>
                  </a:lnTo>
                  <a:close/>
                </a:path>
              </a:pathLst>
            </a:custGeom>
            <a:solidFill>
              <a:srgbClr val="D8D8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1">
              <a:extLst>
                <a:ext uri="{FF2B5EF4-FFF2-40B4-BE49-F238E27FC236}">
                  <a16:creationId xmlns:a16="http://schemas.microsoft.com/office/drawing/2014/main" id="{F5DACCA5-6C5E-4773-AEC8-5AC8505CA0FA}"/>
                </a:ext>
              </a:extLst>
            </p:cNvPr>
            <p:cNvSpPr>
              <a:spLocks/>
            </p:cNvSpPr>
            <p:nvPr userDrawn="1"/>
          </p:nvSpPr>
          <p:spPr bwMode="auto">
            <a:xfrm>
              <a:off x="5648325" y="1377951"/>
              <a:ext cx="893763" cy="892175"/>
            </a:xfrm>
            <a:custGeom>
              <a:avLst/>
              <a:gdLst>
                <a:gd name="T0" fmla="*/ 572 w 640"/>
                <a:gd name="T1" fmla="*/ 0 h 640"/>
                <a:gd name="T2" fmla="*/ 68 w 640"/>
                <a:gd name="T3" fmla="*/ 0 h 640"/>
                <a:gd name="T4" fmla="*/ 0 w 640"/>
                <a:gd name="T5" fmla="*/ 68 h 640"/>
                <a:gd name="T6" fmla="*/ 0 w 640"/>
                <a:gd name="T7" fmla="*/ 572 h 640"/>
                <a:gd name="T8" fmla="*/ 68 w 640"/>
                <a:gd name="T9" fmla="*/ 640 h 640"/>
                <a:gd name="T10" fmla="*/ 572 w 640"/>
                <a:gd name="T11" fmla="*/ 640 h 640"/>
                <a:gd name="T12" fmla="*/ 640 w 640"/>
                <a:gd name="T13" fmla="*/ 572 h 640"/>
                <a:gd name="T14" fmla="*/ 640 w 640"/>
                <a:gd name="T15" fmla="*/ 68 h 640"/>
                <a:gd name="T16" fmla="*/ 572 w 640"/>
                <a:gd name="T17" fmla="*/ 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0" h="640">
                  <a:moveTo>
                    <a:pt x="572" y="0"/>
                  </a:moveTo>
                  <a:cubicBezTo>
                    <a:pt x="68" y="0"/>
                    <a:pt x="68" y="0"/>
                    <a:pt x="68" y="0"/>
                  </a:cubicBezTo>
                  <a:cubicBezTo>
                    <a:pt x="30" y="0"/>
                    <a:pt x="0" y="30"/>
                    <a:pt x="0" y="68"/>
                  </a:cubicBezTo>
                  <a:cubicBezTo>
                    <a:pt x="0" y="572"/>
                    <a:pt x="0" y="572"/>
                    <a:pt x="0" y="572"/>
                  </a:cubicBezTo>
                  <a:cubicBezTo>
                    <a:pt x="0" y="610"/>
                    <a:pt x="30" y="640"/>
                    <a:pt x="68" y="640"/>
                  </a:cubicBezTo>
                  <a:cubicBezTo>
                    <a:pt x="572" y="640"/>
                    <a:pt x="572" y="640"/>
                    <a:pt x="572" y="640"/>
                  </a:cubicBezTo>
                  <a:cubicBezTo>
                    <a:pt x="610" y="640"/>
                    <a:pt x="640" y="610"/>
                    <a:pt x="640" y="572"/>
                  </a:cubicBezTo>
                  <a:cubicBezTo>
                    <a:pt x="640" y="68"/>
                    <a:pt x="640" y="68"/>
                    <a:pt x="640" y="68"/>
                  </a:cubicBezTo>
                  <a:cubicBezTo>
                    <a:pt x="640" y="30"/>
                    <a:pt x="610" y="0"/>
                    <a:pt x="572" y="0"/>
                  </a:cubicBezTo>
                  <a:close/>
                </a:path>
              </a:pathLst>
            </a:custGeom>
            <a:solidFill>
              <a:srgbClr val="62C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2">
              <a:extLst>
                <a:ext uri="{FF2B5EF4-FFF2-40B4-BE49-F238E27FC236}">
                  <a16:creationId xmlns:a16="http://schemas.microsoft.com/office/drawing/2014/main" id="{4166C78C-5597-4BC0-BC26-4CE387BB6990}"/>
                </a:ext>
              </a:extLst>
            </p:cNvPr>
            <p:cNvSpPr>
              <a:spLocks/>
            </p:cNvSpPr>
            <p:nvPr userDrawn="1"/>
          </p:nvSpPr>
          <p:spPr bwMode="auto">
            <a:xfrm>
              <a:off x="7059613" y="3309938"/>
              <a:ext cx="111125" cy="111125"/>
            </a:xfrm>
            <a:custGeom>
              <a:avLst/>
              <a:gdLst>
                <a:gd name="T0" fmla="*/ 40 w 80"/>
                <a:gd name="T1" fmla="*/ 0 h 80"/>
                <a:gd name="T2" fmla="*/ 11 w 80"/>
                <a:gd name="T3" fmla="*/ 12 h 80"/>
                <a:gd name="T4" fmla="*/ 0 w 80"/>
                <a:gd name="T5" fmla="*/ 40 h 80"/>
                <a:gd name="T6" fmla="*/ 11 w 80"/>
                <a:gd name="T7" fmla="*/ 69 h 80"/>
                <a:gd name="T8" fmla="*/ 40 w 80"/>
                <a:gd name="T9" fmla="*/ 80 h 80"/>
                <a:gd name="T10" fmla="*/ 68 w 80"/>
                <a:gd name="T11" fmla="*/ 69 h 80"/>
                <a:gd name="T12" fmla="*/ 80 w 80"/>
                <a:gd name="T13" fmla="*/ 40 h 80"/>
                <a:gd name="T14" fmla="*/ 68 w 80"/>
                <a:gd name="T15" fmla="*/ 12 h 80"/>
                <a:gd name="T16" fmla="*/ 40 w 80"/>
                <a:gd name="T1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0">
                  <a:moveTo>
                    <a:pt x="40" y="0"/>
                  </a:moveTo>
                  <a:cubicBezTo>
                    <a:pt x="29" y="0"/>
                    <a:pt x="19" y="5"/>
                    <a:pt x="11" y="12"/>
                  </a:cubicBezTo>
                  <a:cubicBezTo>
                    <a:pt x="4" y="19"/>
                    <a:pt x="0" y="30"/>
                    <a:pt x="0" y="40"/>
                  </a:cubicBezTo>
                  <a:cubicBezTo>
                    <a:pt x="0" y="51"/>
                    <a:pt x="4" y="61"/>
                    <a:pt x="11" y="69"/>
                  </a:cubicBezTo>
                  <a:cubicBezTo>
                    <a:pt x="19" y="76"/>
                    <a:pt x="29" y="80"/>
                    <a:pt x="40" y="80"/>
                  </a:cubicBezTo>
                  <a:cubicBezTo>
                    <a:pt x="50" y="80"/>
                    <a:pt x="60" y="76"/>
                    <a:pt x="68" y="69"/>
                  </a:cubicBezTo>
                  <a:cubicBezTo>
                    <a:pt x="75" y="61"/>
                    <a:pt x="80" y="51"/>
                    <a:pt x="80" y="40"/>
                  </a:cubicBezTo>
                  <a:cubicBezTo>
                    <a:pt x="80" y="30"/>
                    <a:pt x="75" y="19"/>
                    <a:pt x="68" y="12"/>
                  </a:cubicBezTo>
                  <a:cubicBezTo>
                    <a:pt x="60" y="5"/>
                    <a:pt x="50" y="0"/>
                    <a:pt x="4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3">
              <a:extLst>
                <a:ext uri="{FF2B5EF4-FFF2-40B4-BE49-F238E27FC236}">
                  <a16:creationId xmlns:a16="http://schemas.microsoft.com/office/drawing/2014/main" id="{E119298A-E485-4CBB-98DF-3D4DFAA03858}"/>
                </a:ext>
              </a:extLst>
            </p:cNvPr>
            <p:cNvSpPr>
              <a:spLocks noEditPoints="1"/>
            </p:cNvSpPr>
            <p:nvPr userDrawn="1"/>
          </p:nvSpPr>
          <p:spPr bwMode="auto">
            <a:xfrm>
              <a:off x="6223000" y="1400176"/>
              <a:ext cx="1300163" cy="2554288"/>
            </a:xfrm>
            <a:custGeom>
              <a:avLst/>
              <a:gdLst>
                <a:gd name="T0" fmla="*/ 628 w 932"/>
                <a:gd name="T1" fmla="*/ 152 h 1832"/>
                <a:gd name="T2" fmla="*/ 517 w 932"/>
                <a:gd name="T3" fmla="*/ 915 h 1832"/>
                <a:gd name="T4" fmla="*/ 392 w 932"/>
                <a:gd name="T5" fmla="*/ 824 h 1832"/>
                <a:gd name="T6" fmla="*/ 11 w 932"/>
                <a:gd name="T7" fmla="*/ 1142 h 1832"/>
                <a:gd name="T8" fmla="*/ 0 w 932"/>
                <a:gd name="T9" fmla="*/ 1616 h 1832"/>
                <a:gd name="T10" fmla="*/ 78 w 932"/>
                <a:gd name="T11" fmla="*/ 1656 h 1832"/>
                <a:gd name="T12" fmla="*/ 118 w 932"/>
                <a:gd name="T13" fmla="*/ 1832 h 1832"/>
                <a:gd name="T14" fmla="*/ 158 w 932"/>
                <a:gd name="T15" fmla="*/ 1656 h 1832"/>
                <a:gd name="T16" fmla="*/ 255 w 932"/>
                <a:gd name="T17" fmla="*/ 1792 h 1832"/>
                <a:gd name="T18" fmla="*/ 335 w 932"/>
                <a:gd name="T19" fmla="*/ 1792 h 1832"/>
                <a:gd name="T20" fmla="*/ 430 w 932"/>
                <a:gd name="T21" fmla="*/ 1656 h 1832"/>
                <a:gd name="T22" fmla="*/ 470 w 932"/>
                <a:gd name="T23" fmla="*/ 1832 h 1832"/>
                <a:gd name="T24" fmla="*/ 510 w 932"/>
                <a:gd name="T25" fmla="*/ 1656 h 1832"/>
                <a:gd name="T26" fmla="*/ 570 w 932"/>
                <a:gd name="T27" fmla="*/ 1634 h 1832"/>
                <a:gd name="T28" fmla="*/ 587 w 932"/>
                <a:gd name="T29" fmla="*/ 1513 h 1832"/>
                <a:gd name="T30" fmla="*/ 510 w 932"/>
                <a:gd name="T31" fmla="*/ 1576 h 1832"/>
                <a:gd name="T32" fmla="*/ 529 w 932"/>
                <a:gd name="T33" fmla="*/ 1267 h 1832"/>
                <a:gd name="T34" fmla="*/ 696 w 932"/>
                <a:gd name="T35" fmla="*/ 1208 h 1832"/>
                <a:gd name="T36" fmla="*/ 689 w 932"/>
                <a:gd name="T37" fmla="*/ 1310 h 1832"/>
                <a:gd name="T38" fmla="*/ 928 w 932"/>
                <a:gd name="T39" fmla="*/ 929 h 1832"/>
                <a:gd name="T40" fmla="*/ 932 w 932"/>
                <a:gd name="T41" fmla="*/ 152 h 1832"/>
                <a:gd name="T42" fmla="*/ 852 w 932"/>
                <a:gd name="T43" fmla="*/ 901 h 1832"/>
                <a:gd name="T44" fmla="*/ 627 w 932"/>
                <a:gd name="T45" fmla="*/ 1128 h 1832"/>
                <a:gd name="T46" fmla="*/ 271 w 932"/>
                <a:gd name="T47" fmla="*/ 1576 h 1832"/>
                <a:gd name="T48" fmla="*/ 80 w 932"/>
                <a:gd name="T49" fmla="*/ 1186 h 1832"/>
                <a:gd name="T50" fmla="*/ 216 w 932"/>
                <a:gd name="T51" fmla="*/ 1097 h 1832"/>
                <a:gd name="T52" fmla="*/ 273 w 932"/>
                <a:gd name="T53" fmla="*/ 1097 h 1832"/>
                <a:gd name="T54" fmla="*/ 249 w 932"/>
                <a:gd name="T55" fmla="*/ 1017 h 1832"/>
                <a:gd name="T56" fmla="*/ 389 w 932"/>
                <a:gd name="T57" fmla="*/ 904 h 1832"/>
                <a:gd name="T58" fmla="*/ 428 w 932"/>
                <a:gd name="T59" fmla="*/ 1004 h 1832"/>
                <a:gd name="T60" fmla="*/ 195 w 932"/>
                <a:gd name="T61" fmla="*/ 1253 h 1832"/>
                <a:gd name="T62" fmla="*/ 235 w 932"/>
                <a:gd name="T63" fmla="*/ 1395 h 1832"/>
                <a:gd name="T64" fmla="*/ 275 w 932"/>
                <a:gd name="T65" fmla="*/ 1270 h 1832"/>
                <a:gd name="T66" fmla="*/ 696 w 932"/>
                <a:gd name="T67" fmla="*/ 849 h 1832"/>
                <a:gd name="T68" fmla="*/ 708 w 932"/>
                <a:gd name="T69" fmla="*/ 785 h 1832"/>
                <a:gd name="T70" fmla="*/ 816 w 932"/>
                <a:gd name="T71" fmla="*/ 745 h 1832"/>
                <a:gd name="T72" fmla="*/ 708 w 932"/>
                <a:gd name="T73" fmla="*/ 705 h 1832"/>
                <a:gd name="T74" fmla="*/ 776 w 932"/>
                <a:gd name="T75" fmla="*/ 457 h 1832"/>
                <a:gd name="T76" fmla="*/ 776 w 932"/>
                <a:gd name="T77" fmla="*/ 377 h 1832"/>
                <a:gd name="T78" fmla="*/ 708 w 932"/>
                <a:gd name="T79" fmla="*/ 152 h 1832"/>
                <a:gd name="T80" fmla="*/ 852 w 932"/>
                <a:gd name="T81" fmla="*/ 152 h 1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32" h="1832">
                  <a:moveTo>
                    <a:pt x="780" y="0"/>
                  </a:moveTo>
                  <a:cubicBezTo>
                    <a:pt x="696" y="0"/>
                    <a:pt x="628" y="68"/>
                    <a:pt x="628" y="152"/>
                  </a:cubicBezTo>
                  <a:cubicBezTo>
                    <a:pt x="628" y="804"/>
                    <a:pt x="628" y="804"/>
                    <a:pt x="628" y="804"/>
                  </a:cubicBezTo>
                  <a:cubicBezTo>
                    <a:pt x="517" y="915"/>
                    <a:pt x="517" y="915"/>
                    <a:pt x="517" y="915"/>
                  </a:cubicBezTo>
                  <a:cubicBezTo>
                    <a:pt x="511" y="900"/>
                    <a:pt x="503" y="886"/>
                    <a:pt x="492" y="873"/>
                  </a:cubicBezTo>
                  <a:cubicBezTo>
                    <a:pt x="467" y="843"/>
                    <a:pt x="431" y="826"/>
                    <a:pt x="392" y="824"/>
                  </a:cubicBezTo>
                  <a:cubicBezTo>
                    <a:pt x="353" y="822"/>
                    <a:pt x="316" y="837"/>
                    <a:pt x="288" y="865"/>
                  </a:cubicBezTo>
                  <a:cubicBezTo>
                    <a:pt x="11" y="1142"/>
                    <a:pt x="11" y="1142"/>
                    <a:pt x="11" y="1142"/>
                  </a:cubicBezTo>
                  <a:cubicBezTo>
                    <a:pt x="4" y="1149"/>
                    <a:pt x="0" y="1159"/>
                    <a:pt x="0" y="1170"/>
                  </a:cubicBezTo>
                  <a:cubicBezTo>
                    <a:pt x="0" y="1616"/>
                    <a:pt x="0" y="1616"/>
                    <a:pt x="0" y="1616"/>
                  </a:cubicBezTo>
                  <a:cubicBezTo>
                    <a:pt x="0" y="1638"/>
                    <a:pt x="18" y="1656"/>
                    <a:pt x="40" y="1656"/>
                  </a:cubicBezTo>
                  <a:cubicBezTo>
                    <a:pt x="78" y="1656"/>
                    <a:pt x="78" y="1656"/>
                    <a:pt x="78" y="1656"/>
                  </a:cubicBezTo>
                  <a:cubicBezTo>
                    <a:pt x="78" y="1792"/>
                    <a:pt x="78" y="1792"/>
                    <a:pt x="78" y="1792"/>
                  </a:cubicBezTo>
                  <a:cubicBezTo>
                    <a:pt x="78" y="1814"/>
                    <a:pt x="96" y="1832"/>
                    <a:pt x="118" y="1832"/>
                  </a:cubicBezTo>
                  <a:cubicBezTo>
                    <a:pt x="140" y="1832"/>
                    <a:pt x="158" y="1814"/>
                    <a:pt x="158" y="1792"/>
                  </a:cubicBezTo>
                  <a:cubicBezTo>
                    <a:pt x="158" y="1656"/>
                    <a:pt x="158" y="1656"/>
                    <a:pt x="158" y="1656"/>
                  </a:cubicBezTo>
                  <a:cubicBezTo>
                    <a:pt x="255" y="1656"/>
                    <a:pt x="255" y="1656"/>
                    <a:pt x="255" y="1656"/>
                  </a:cubicBezTo>
                  <a:cubicBezTo>
                    <a:pt x="255" y="1792"/>
                    <a:pt x="255" y="1792"/>
                    <a:pt x="255" y="1792"/>
                  </a:cubicBezTo>
                  <a:cubicBezTo>
                    <a:pt x="255" y="1814"/>
                    <a:pt x="273" y="1832"/>
                    <a:pt x="295" y="1832"/>
                  </a:cubicBezTo>
                  <a:cubicBezTo>
                    <a:pt x="317" y="1832"/>
                    <a:pt x="335" y="1814"/>
                    <a:pt x="335" y="1792"/>
                  </a:cubicBezTo>
                  <a:cubicBezTo>
                    <a:pt x="335" y="1656"/>
                    <a:pt x="335" y="1656"/>
                    <a:pt x="335" y="1656"/>
                  </a:cubicBezTo>
                  <a:cubicBezTo>
                    <a:pt x="430" y="1656"/>
                    <a:pt x="430" y="1656"/>
                    <a:pt x="430" y="1656"/>
                  </a:cubicBezTo>
                  <a:cubicBezTo>
                    <a:pt x="430" y="1792"/>
                    <a:pt x="430" y="1792"/>
                    <a:pt x="430" y="1792"/>
                  </a:cubicBezTo>
                  <a:cubicBezTo>
                    <a:pt x="430" y="1814"/>
                    <a:pt x="448" y="1832"/>
                    <a:pt x="470" y="1832"/>
                  </a:cubicBezTo>
                  <a:cubicBezTo>
                    <a:pt x="492" y="1832"/>
                    <a:pt x="510" y="1814"/>
                    <a:pt x="510" y="1792"/>
                  </a:cubicBezTo>
                  <a:cubicBezTo>
                    <a:pt x="510" y="1656"/>
                    <a:pt x="510" y="1656"/>
                    <a:pt x="510" y="1656"/>
                  </a:cubicBezTo>
                  <a:cubicBezTo>
                    <a:pt x="534" y="1656"/>
                    <a:pt x="534" y="1656"/>
                    <a:pt x="534" y="1656"/>
                  </a:cubicBezTo>
                  <a:cubicBezTo>
                    <a:pt x="549" y="1656"/>
                    <a:pt x="563" y="1648"/>
                    <a:pt x="570" y="1634"/>
                  </a:cubicBezTo>
                  <a:cubicBezTo>
                    <a:pt x="604" y="1566"/>
                    <a:pt x="604" y="1566"/>
                    <a:pt x="604" y="1566"/>
                  </a:cubicBezTo>
                  <a:cubicBezTo>
                    <a:pt x="614" y="1547"/>
                    <a:pt x="606" y="1523"/>
                    <a:pt x="587" y="1513"/>
                  </a:cubicBezTo>
                  <a:cubicBezTo>
                    <a:pt x="567" y="1503"/>
                    <a:pt x="543" y="1510"/>
                    <a:pt x="533" y="1530"/>
                  </a:cubicBezTo>
                  <a:cubicBezTo>
                    <a:pt x="510" y="1576"/>
                    <a:pt x="510" y="1576"/>
                    <a:pt x="510" y="1576"/>
                  </a:cubicBezTo>
                  <a:cubicBezTo>
                    <a:pt x="362" y="1576"/>
                    <a:pt x="362" y="1576"/>
                    <a:pt x="362" y="1576"/>
                  </a:cubicBezTo>
                  <a:cubicBezTo>
                    <a:pt x="529" y="1267"/>
                    <a:pt x="529" y="1267"/>
                    <a:pt x="529" y="1267"/>
                  </a:cubicBezTo>
                  <a:cubicBezTo>
                    <a:pt x="548" y="1231"/>
                    <a:pt x="586" y="1208"/>
                    <a:pt x="627" y="1208"/>
                  </a:cubicBezTo>
                  <a:cubicBezTo>
                    <a:pt x="696" y="1208"/>
                    <a:pt x="696" y="1208"/>
                    <a:pt x="696" y="1208"/>
                  </a:cubicBezTo>
                  <a:cubicBezTo>
                    <a:pt x="672" y="1257"/>
                    <a:pt x="672" y="1257"/>
                    <a:pt x="672" y="1257"/>
                  </a:cubicBezTo>
                  <a:cubicBezTo>
                    <a:pt x="662" y="1276"/>
                    <a:pt x="670" y="1300"/>
                    <a:pt x="689" y="1310"/>
                  </a:cubicBezTo>
                  <a:cubicBezTo>
                    <a:pt x="709" y="1320"/>
                    <a:pt x="733" y="1312"/>
                    <a:pt x="743" y="1293"/>
                  </a:cubicBezTo>
                  <a:cubicBezTo>
                    <a:pt x="928" y="929"/>
                    <a:pt x="928" y="929"/>
                    <a:pt x="928" y="929"/>
                  </a:cubicBezTo>
                  <a:cubicBezTo>
                    <a:pt x="931" y="923"/>
                    <a:pt x="932" y="917"/>
                    <a:pt x="932" y="911"/>
                  </a:cubicBezTo>
                  <a:cubicBezTo>
                    <a:pt x="932" y="152"/>
                    <a:pt x="932" y="152"/>
                    <a:pt x="932" y="152"/>
                  </a:cubicBezTo>
                  <a:cubicBezTo>
                    <a:pt x="932" y="68"/>
                    <a:pt x="864" y="0"/>
                    <a:pt x="780" y="0"/>
                  </a:cubicBezTo>
                  <a:close/>
                  <a:moveTo>
                    <a:pt x="852" y="901"/>
                  </a:moveTo>
                  <a:cubicBezTo>
                    <a:pt x="737" y="1128"/>
                    <a:pt x="737" y="1128"/>
                    <a:pt x="737" y="1128"/>
                  </a:cubicBezTo>
                  <a:cubicBezTo>
                    <a:pt x="627" y="1128"/>
                    <a:pt x="627" y="1128"/>
                    <a:pt x="627" y="1128"/>
                  </a:cubicBezTo>
                  <a:cubicBezTo>
                    <a:pt x="556" y="1128"/>
                    <a:pt x="492" y="1167"/>
                    <a:pt x="458" y="1229"/>
                  </a:cubicBezTo>
                  <a:cubicBezTo>
                    <a:pt x="271" y="1576"/>
                    <a:pt x="271" y="1576"/>
                    <a:pt x="271" y="1576"/>
                  </a:cubicBezTo>
                  <a:cubicBezTo>
                    <a:pt x="80" y="1576"/>
                    <a:pt x="80" y="1576"/>
                    <a:pt x="80" y="1576"/>
                  </a:cubicBezTo>
                  <a:cubicBezTo>
                    <a:pt x="80" y="1186"/>
                    <a:pt x="80" y="1186"/>
                    <a:pt x="80" y="1186"/>
                  </a:cubicBezTo>
                  <a:cubicBezTo>
                    <a:pt x="193" y="1073"/>
                    <a:pt x="193" y="1073"/>
                    <a:pt x="193" y="1073"/>
                  </a:cubicBezTo>
                  <a:cubicBezTo>
                    <a:pt x="216" y="1097"/>
                    <a:pt x="216" y="1097"/>
                    <a:pt x="216" y="1097"/>
                  </a:cubicBezTo>
                  <a:cubicBezTo>
                    <a:pt x="224" y="1105"/>
                    <a:pt x="234" y="1109"/>
                    <a:pt x="245" y="1109"/>
                  </a:cubicBezTo>
                  <a:cubicBezTo>
                    <a:pt x="255" y="1109"/>
                    <a:pt x="265" y="1105"/>
                    <a:pt x="273" y="1097"/>
                  </a:cubicBezTo>
                  <a:cubicBezTo>
                    <a:pt x="289" y="1081"/>
                    <a:pt x="289" y="1056"/>
                    <a:pt x="273" y="1040"/>
                  </a:cubicBezTo>
                  <a:cubicBezTo>
                    <a:pt x="249" y="1017"/>
                    <a:pt x="249" y="1017"/>
                    <a:pt x="249" y="1017"/>
                  </a:cubicBezTo>
                  <a:cubicBezTo>
                    <a:pt x="345" y="921"/>
                    <a:pt x="345" y="921"/>
                    <a:pt x="345" y="921"/>
                  </a:cubicBezTo>
                  <a:cubicBezTo>
                    <a:pt x="357" y="909"/>
                    <a:pt x="372" y="903"/>
                    <a:pt x="389" y="904"/>
                  </a:cubicBezTo>
                  <a:cubicBezTo>
                    <a:pt x="405" y="905"/>
                    <a:pt x="420" y="912"/>
                    <a:pt x="431" y="925"/>
                  </a:cubicBezTo>
                  <a:cubicBezTo>
                    <a:pt x="451" y="948"/>
                    <a:pt x="449" y="983"/>
                    <a:pt x="428" y="1004"/>
                  </a:cubicBezTo>
                  <a:cubicBezTo>
                    <a:pt x="207" y="1225"/>
                    <a:pt x="207" y="1225"/>
                    <a:pt x="207" y="1225"/>
                  </a:cubicBezTo>
                  <a:cubicBezTo>
                    <a:pt x="199" y="1233"/>
                    <a:pt x="195" y="1243"/>
                    <a:pt x="195" y="1253"/>
                  </a:cubicBezTo>
                  <a:cubicBezTo>
                    <a:pt x="195" y="1355"/>
                    <a:pt x="195" y="1355"/>
                    <a:pt x="195" y="1355"/>
                  </a:cubicBezTo>
                  <a:cubicBezTo>
                    <a:pt x="195" y="1377"/>
                    <a:pt x="213" y="1395"/>
                    <a:pt x="235" y="1395"/>
                  </a:cubicBezTo>
                  <a:cubicBezTo>
                    <a:pt x="257" y="1395"/>
                    <a:pt x="275" y="1377"/>
                    <a:pt x="275" y="1355"/>
                  </a:cubicBezTo>
                  <a:cubicBezTo>
                    <a:pt x="275" y="1270"/>
                    <a:pt x="275" y="1270"/>
                    <a:pt x="275" y="1270"/>
                  </a:cubicBezTo>
                  <a:cubicBezTo>
                    <a:pt x="484" y="1061"/>
                    <a:pt x="484" y="1061"/>
                    <a:pt x="484" y="1061"/>
                  </a:cubicBezTo>
                  <a:cubicBezTo>
                    <a:pt x="696" y="849"/>
                    <a:pt x="696" y="849"/>
                    <a:pt x="696" y="849"/>
                  </a:cubicBezTo>
                  <a:cubicBezTo>
                    <a:pt x="704" y="841"/>
                    <a:pt x="708" y="831"/>
                    <a:pt x="708" y="820"/>
                  </a:cubicBezTo>
                  <a:cubicBezTo>
                    <a:pt x="708" y="785"/>
                    <a:pt x="708" y="785"/>
                    <a:pt x="708" y="785"/>
                  </a:cubicBezTo>
                  <a:cubicBezTo>
                    <a:pt x="776" y="785"/>
                    <a:pt x="776" y="785"/>
                    <a:pt x="776" y="785"/>
                  </a:cubicBezTo>
                  <a:cubicBezTo>
                    <a:pt x="798" y="785"/>
                    <a:pt x="816" y="767"/>
                    <a:pt x="816" y="745"/>
                  </a:cubicBezTo>
                  <a:cubicBezTo>
                    <a:pt x="816" y="723"/>
                    <a:pt x="798" y="705"/>
                    <a:pt x="776" y="705"/>
                  </a:cubicBezTo>
                  <a:cubicBezTo>
                    <a:pt x="708" y="705"/>
                    <a:pt x="708" y="705"/>
                    <a:pt x="708" y="705"/>
                  </a:cubicBezTo>
                  <a:cubicBezTo>
                    <a:pt x="708" y="457"/>
                    <a:pt x="708" y="457"/>
                    <a:pt x="708" y="457"/>
                  </a:cubicBezTo>
                  <a:cubicBezTo>
                    <a:pt x="776" y="457"/>
                    <a:pt x="776" y="457"/>
                    <a:pt x="776" y="457"/>
                  </a:cubicBezTo>
                  <a:cubicBezTo>
                    <a:pt x="798" y="457"/>
                    <a:pt x="816" y="439"/>
                    <a:pt x="816" y="417"/>
                  </a:cubicBezTo>
                  <a:cubicBezTo>
                    <a:pt x="816" y="395"/>
                    <a:pt x="798" y="377"/>
                    <a:pt x="776" y="377"/>
                  </a:cubicBezTo>
                  <a:cubicBezTo>
                    <a:pt x="708" y="377"/>
                    <a:pt x="708" y="377"/>
                    <a:pt x="708" y="377"/>
                  </a:cubicBezTo>
                  <a:cubicBezTo>
                    <a:pt x="708" y="152"/>
                    <a:pt x="708" y="152"/>
                    <a:pt x="708" y="152"/>
                  </a:cubicBezTo>
                  <a:cubicBezTo>
                    <a:pt x="708" y="112"/>
                    <a:pt x="740" y="80"/>
                    <a:pt x="780" y="80"/>
                  </a:cubicBezTo>
                  <a:cubicBezTo>
                    <a:pt x="820" y="80"/>
                    <a:pt x="852" y="112"/>
                    <a:pt x="852" y="152"/>
                  </a:cubicBezTo>
                  <a:lnTo>
                    <a:pt x="852" y="9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4">
              <a:extLst>
                <a:ext uri="{FF2B5EF4-FFF2-40B4-BE49-F238E27FC236}">
                  <a16:creationId xmlns:a16="http://schemas.microsoft.com/office/drawing/2014/main" id="{98EBDFA7-8282-4637-BC6D-123C897CBB06}"/>
                </a:ext>
              </a:extLst>
            </p:cNvPr>
            <p:cNvSpPr>
              <a:spLocks/>
            </p:cNvSpPr>
            <p:nvPr userDrawn="1"/>
          </p:nvSpPr>
          <p:spPr bwMode="auto">
            <a:xfrm>
              <a:off x="6267450" y="1590676"/>
              <a:ext cx="112713" cy="465138"/>
            </a:xfrm>
            <a:custGeom>
              <a:avLst/>
              <a:gdLst>
                <a:gd name="T0" fmla="*/ 40 w 80"/>
                <a:gd name="T1" fmla="*/ 334 h 334"/>
                <a:gd name="T2" fmla="*/ 80 w 80"/>
                <a:gd name="T3" fmla="*/ 294 h 334"/>
                <a:gd name="T4" fmla="*/ 80 w 80"/>
                <a:gd name="T5" fmla="*/ 40 h 334"/>
                <a:gd name="T6" fmla="*/ 40 w 80"/>
                <a:gd name="T7" fmla="*/ 0 h 334"/>
                <a:gd name="T8" fmla="*/ 0 w 80"/>
                <a:gd name="T9" fmla="*/ 40 h 334"/>
                <a:gd name="T10" fmla="*/ 0 w 80"/>
                <a:gd name="T11" fmla="*/ 294 h 334"/>
                <a:gd name="T12" fmla="*/ 40 w 80"/>
                <a:gd name="T13" fmla="*/ 334 h 334"/>
              </a:gdLst>
              <a:ahLst/>
              <a:cxnLst>
                <a:cxn ang="0">
                  <a:pos x="T0" y="T1"/>
                </a:cxn>
                <a:cxn ang="0">
                  <a:pos x="T2" y="T3"/>
                </a:cxn>
                <a:cxn ang="0">
                  <a:pos x="T4" y="T5"/>
                </a:cxn>
                <a:cxn ang="0">
                  <a:pos x="T6" y="T7"/>
                </a:cxn>
                <a:cxn ang="0">
                  <a:pos x="T8" y="T9"/>
                </a:cxn>
                <a:cxn ang="0">
                  <a:pos x="T10" y="T11"/>
                </a:cxn>
                <a:cxn ang="0">
                  <a:pos x="T12" y="T13"/>
                </a:cxn>
              </a:cxnLst>
              <a:rect l="0" t="0" r="r" b="b"/>
              <a:pathLst>
                <a:path w="80" h="334">
                  <a:moveTo>
                    <a:pt x="40" y="334"/>
                  </a:moveTo>
                  <a:cubicBezTo>
                    <a:pt x="62" y="334"/>
                    <a:pt x="80" y="316"/>
                    <a:pt x="80" y="294"/>
                  </a:cubicBezTo>
                  <a:cubicBezTo>
                    <a:pt x="80" y="40"/>
                    <a:pt x="80" y="40"/>
                    <a:pt x="80" y="40"/>
                  </a:cubicBezTo>
                  <a:cubicBezTo>
                    <a:pt x="80" y="18"/>
                    <a:pt x="62" y="0"/>
                    <a:pt x="40" y="0"/>
                  </a:cubicBezTo>
                  <a:cubicBezTo>
                    <a:pt x="18" y="0"/>
                    <a:pt x="0" y="18"/>
                    <a:pt x="0" y="40"/>
                  </a:cubicBezTo>
                  <a:cubicBezTo>
                    <a:pt x="0" y="294"/>
                    <a:pt x="0" y="294"/>
                    <a:pt x="0" y="294"/>
                  </a:cubicBezTo>
                  <a:cubicBezTo>
                    <a:pt x="0" y="316"/>
                    <a:pt x="18" y="334"/>
                    <a:pt x="40" y="3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5">
              <a:extLst>
                <a:ext uri="{FF2B5EF4-FFF2-40B4-BE49-F238E27FC236}">
                  <a16:creationId xmlns:a16="http://schemas.microsoft.com/office/drawing/2014/main" id="{765BB4E0-8D9E-4553-80C6-2DB94F81A327}"/>
                </a:ext>
              </a:extLst>
            </p:cNvPr>
            <p:cNvSpPr>
              <a:spLocks noEditPoints="1"/>
            </p:cNvSpPr>
            <p:nvPr userDrawn="1"/>
          </p:nvSpPr>
          <p:spPr bwMode="auto">
            <a:xfrm>
              <a:off x="5802313" y="1590676"/>
              <a:ext cx="396875" cy="473075"/>
            </a:xfrm>
            <a:custGeom>
              <a:avLst/>
              <a:gdLst>
                <a:gd name="T0" fmla="*/ 83 w 284"/>
                <a:gd name="T1" fmla="*/ 308 h 339"/>
                <a:gd name="T2" fmla="*/ 94 w 284"/>
                <a:gd name="T3" fmla="*/ 280 h 339"/>
                <a:gd name="T4" fmla="*/ 191 w 284"/>
                <a:gd name="T5" fmla="*/ 280 h 339"/>
                <a:gd name="T6" fmla="*/ 201 w 284"/>
                <a:gd name="T7" fmla="*/ 308 h 339"/>
                <a:gd name="T8" fmla="*/ 239 w 284"/>
                <a:gd name="T9" fmla="*/ 334 h 339"/>
                <a:gd name="T10" fmla="*/ 253 w 284"/>
                <a:gd name="T11" fmla="*/ 332 h 339"/>
                <a:gd name="T12" fmla="*/ 276 w 284"/>
                <a:gd name="T13" fmla="*/ 280 h 339"/>
                <a:gd name="T14" fmla="*/ 180 w 284"/>
                <a:gd name="T15" fmla="*/ 26 h 339"/>
                <a:gd name="T16" fmla="*/ 142 w 284"/>
                <a:gd name="T17" fmla="*/ 0 h 339"/>
                <a:gd name="T18" fmla="*/ 105 w 284"/>
                <a:gd name="T19" fmla="*/ 26 h 339"/>
                <a:gd name="T20" fmla="*/ 8 w 284"/>
                <a:gd name="T21" fmla="*/ 280 h 339"/>
                <a:gd name="T22" fmla="*/ 31 w 284"/>
                <a:gd name="T23" fmla="*/ 332 h 339"/>
                <a:gd name="T24" fmla="*/ 83 w 284"/>
                <a:gd name="T25" fmla="*/ 308 h 339"/>
                <a:gd name="T26" fmla="*/ 160 w 284"/>
                <a:gd name="T27" fmla="*/ 200 h 339"/>
                <a:gd name="T28" fmla="*/ 124 w 284"/>
                <a:gd name="T29" fmla="*/ 200 h 339"/>
                <a:gd name="T30" fmla="*/ 142 w 284"/>
                <a:gd name="T31" fmla="*/ 153 h 339"/>
                <a:gd name="T32" fmla="*/ 160 w 284"/>
                <a:gd name="T33" fmla="*/ 20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339">
                  <a:moveTo>
                    <a:pt x="83" y="308"/>
                  </a:moveTo>
                  <a:cubicBezTo>
                    <a:pt x="94" y="280"/>
                    <a:pt x="94" y="280"/>
                    <a:pt x="94" y="280"/>
                  </a:cubicBezTo>
                  <a:cubicBezTo>
                    <a:pt x="191" y="280"/>
                    <a:pt x="191" y="280"/>
                    <a:pt x="191" y="280"/>
                  </a:cubicBezTo>
                  <a:cubicBezTo>
                    <a:pt x="201" y="308"/>
                    <a:pt x="201" y="308"/>
                    <a:pt x="201" y="308"/>
                  </a:cubicBezTo>
                  <a:cubicBezTo>
                    <a:pt x="207" y="324"/>
                    <a:pt x="223" y="334"/>
                    <a:pt x="239" y="334"/>
                  </a:cubicBezTo>
                  <a:cubicBezTo>
                    <a:pt x="243" y="334"/>
                    <a:pt x="248" y="333"/>
                    <a:pt x="253" y="332"/>
                  </a:cubicBezTo>
                  <a:cubicBezTo>
                    <a:pt x="273" y="324"/>
                    <a:pt x="284" y="301"/>
                    <a:pt x="276" y="280"/>
                  </a:cubicBezTo>
                  <a:cubicBezTo>
                    <a:pt x="180" y="26"/>
                    <a:pt x="180" y="26"/>
                    <a:pt x="180" y="26"/>
                  </a:cubicBezTo>
                  <a:cubicBezTo>
                    <a:pt x="174" y="10"/>
                    <a:pt x="159" y="0"/>
                    <a:pt x="142" y="0"/>
                  </a:cubicBezTo>
                  <a:cubicBezTo>
                    <a:pt x="126" y="0"/>
                    <a:pt x="111" y="10"/>
                    <a:pt x="105" y="26"/>
                  </a:cubicBezTo>
                  <a:cubicBezTo>
                    <a:pt x="8" y="280"/>
                    <a:pt x="8" y="280"/>
                    <a:pt x="8" y="280"/>
                  </a:cubicBezTo>
                  <a:cubicBezTo>
                    <a:pt x="0" y="301"/>
                    <a:pt x="11" y="324"/>
                    <a:pt x="31" y="332"/>
                  </a:cubicBezTo>
                  <a:cubicBezTo>
                    <a:pt x="52" y="339"/>
                    <a:pt x="75" y="329"/>
                    <a:pt x="83" y="308"/>
                  </a:cubicBezTo>
                  <a:close/>
                  <a:moveTo>
                    <a:pt x="160" y="200"/>
                  </a:moveTo>
                  <a:cubicBezTo>
                    <a:pt x="124" y="200"/>
                    <a:pt x="124" y="200"/>
                    <a:pt x="124" y="200"/>
                  </a:cubicBezTo>
                  <a:cubicBezTo>
                    <a:pt x="142" y="153"/>
                    <a:pt x="142" y="153"/>
                    <a:pt x="142" y="153"/>
                  </a:cubicBezTo>
                  <a:lnTo>
                    <a:pt x="160" y="2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6">
              <a:extLst>
                <a:ext uri="{FF2B5EF4-FFF2-40B4-BE49-F238E27FC236}">
                  <a16:creationId xmlns:a16="http://schemas.microsoft.com/office/drawing/2014/main" id="{24E983A2-720E-4629-B395-7E2C05DF83E1}"/>
                </a:ext>
              </a:extLst>
            </p:cNvPr>
            <p:cNvSpPr>
              <a:spLocks noEditPoints="1"/>
            </p:cNvSpPr>
            <p:nvPr userDrawn="1"/>
          </p:nvSpPr>
          <p:spPr bwMode="auto">
            <a:xfrm>
              <a:off x="5370513" y="1098551"/>
              <a:ext cx="1449388" cy="1450975"/>
            </a:xfrm>
            <a:custGeom>
              <a:avLst/>
              <a:gdLst>
                <a:gd name="T0" fmla="*/ 640 w 1040"/>
                <a:gd name="T1" fmla="*/ 1000 h 1040"/>
                <a:gd name="T2" fmla="*/ 720 w 1040"/>
                <a:gd name="T3" fmla="*/ 1000 h 1040"/>
                <a:gd name="T4" fmla="*/ 772 w 1040"/>
                <a:gd name="T5" fmla="*/ 880 h 1040"/>
                <a:gd name="T6" fmla="*/ 880 w 1040"/>
                <a:gd name="T7" fmla="*/ 720 h 1040"/>
                <a:gd name="T8" fmla="*/ 1040 w 1040"/>
                <a:gd name="T9" fmla="*/ 680 h 1040"/>
                <a:gd name="T10" fmla="*/ 880 w 1040"/>
                <a:gd name="T11" fmla="*/ 640 h 1040"/>
                <a:gd name="T12" fmla="*/ 1000 w 1040"/>
                <a:gd name="T13" fmla="*/ 560 h 1040"/>
                <a:gd name="T14" fmla="*/ 1000 w 1040"/>
                <a:gd name="T15" fmla="*/ 480 h 1040"/>
                <a:gd name="T16" fmla="*/ 880 w 1040"/>
                <a:gd name="T17" fmla="*/ 400 h 1040"/>
                <a:gd name="T18" fmla="*/ 1040 w 1040"/>
                <a:gd name="T19" fmla="*/ 360 h 1040"/>
                <a:gd name="T20" fmla="*/ 880 w 1040"/>
                <a:gd name="T21" fmla="*/ 320 h 1040"/>
                <a:gd name="T22" fmla="*/ 772 w 1040"/>
                <a:gd name="T23" fmla="*/ 160 h 1040"/>
                <a:gd name="T24" fmla="*/ 720 w 1040"/>
                <a:gd name="T25" fmla="*/ 40 h 1040"/>
                <a:gd name="T26" fmla="*/ 640 w 1040"/>
                <a:gd name="T27" fmla="*/ 40 h 1040"/>
                <a:gd name="T28" fmla="*/ 560 w 1040"/>
                <a:gd name="T29" fmla="*/ 160 h 1040"/>
                <a:gd name="T30" fmla="*/ 520 w 1040"/>
                <a:gd name="T31" fmla="*/ 0 h 1040"/>
                <a:gd name="T32" fmla="*/ 480 w 1040"/>
                <a:gd name="T33" fmla="*/ 160 h 1040"/>
                <a:gd name="T34" fmla="*/ 400 w 1040"/>
                <a:gd name="T35" fmla="*/ 40 h 1040"/>
                <a:gd name="T36" fmla="*/ 320 w 1040"/>
                <a:gd name="T37" fmla="*/ 40 h 1040"/>
                <a:gd name="T38" fmla="*/ 268 w 1040"/>
                <a:gd name="T39" fmla="*/ 160 h 1040"/>
                <a:gd name="T40" fmla="*/ 160 w 1040"/>
                <a:gd name="T41" fmla="*/ 320 h 1040"/>
                <a:gd name="T42" fmla="*/ 0 w 1040"/>
                <a:gd name="T43" fmla="*/ 360 h 1040"/>
                <a:gd name="T44" fmla="*/ 160 w 1040"/>
                <a:gd name="T45" fmla="*/ 400 h 1040"/>
                <a:gd name="T46" fmla="*/ 40 w 1040"/>
                <a:gd name="T47" fmla="*/ 480 h 1040"/>
                <a:gd name="T48" fmla="*/ 40 w 1040"/>
                <a:gd name="T49" fmla="*/ 560 h 1040"/>
                <a:gd name="T50" fmla="*/ 160 w 1040"/>
                <a:gd name="T51" fmla="*/ 640 h 1040"/>
                <a:gd name="T52" fmla="*/ 0 w 1040"/>
                <a:gd name="T53" fmla="*/ 680 h 1040"/>
                <a:gd name="T54" fmla="*/ 160 w 1040"/>
                <a:gd name="T55" fmla="*/ 720 h 1040"/>
                <a:gd name="T56" fmla="*/ 268 w 1040"/>
                <a:gd name="T57" fmla="*/ 880 h 1040"/>
                <a:gd name="T58" fmla="*/ 320 w 1040"/>
                <a:gd name="T59" fmla="*/ 1000 h 1040"/>
                <a:gd name="T60" fmla="*/ 400 w 1040"/>
                <a:gd name="T61" fmla="*/ 1000 h 1040"/>
                <a:gd name="T62" fmla="*/ 480 w 1040"/>
                <a:gd name="T63" fmla="*/ 880 h 1040"/>
                <a:gd name="T64" fmla="*/ 520 w 1040"/>
                <a:gd name="T65" fmla="*/ 1040 h 1040"/>
                <a:gd name="T66" fmla="*/ 560 w 1040"/>
                <a:gd name="T67" fmla="*/ 880 h 1040"/>
                <a:gd name="T68" fmla="*/ 240 w 1040"/>
                <a:gd name="T69" fmla="*/ 772 h 1040"/>
                <a:gd name="T70" fmla="*/ 268 w 1040"/>
                <a:gd name="T71" fmla="*/ 240 h 1040"/>
                <a:gd name="T72" fmla="*/ 800 w 1040"/>
                <a:gd name="T73" fmla="*/ 268 h 1040"/>
                <a:gd name="T74" fmla="*/ 772 w 1040"/>
                <a:gd name="T75" fmla="*/ 800 h 1040"/>
                <a:gd name="T76" fmla="*/ 240 w 1040"/>
                <a:gd name="T77" fmla="*/ 772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0" h="1040">
                  <a:moveTo>
                    <a:pt x="640" y="880"/>
                  </a:moveTo>
                  <a:cubicBezTo>
                    <a:pt x="640" y="1000"/>
                    <a:pt x="640" y="1000"/>
                    <a:pt x="640" y="1000"/>
                  </a:cubicBezTo>
                  <a:cubicBezTo>
                    <a:pt x="640" y="1022"/>
                    <a:pt x="658" y="1040"/>
                    <a:pt x="680" y="1040"/>
                  </a:cubicBezTo>
                  <a:cubicBezTo>
                    <a:pt x="702" y="1040"/>
                    <a:pt x="720" y="1022"/>
                    <a:pt x="720" y="1000"/>
                  </a:cubicBezTo>
                  <a:cubicBezTo>
                    <a:pt x="720" y="880"/>
                    <a:pt x="720" y="880"/>
                    <a:pt x="720" y="880"/>
                  </a:cubicBezTo>
                  <a:cubicBezTo>
                    <a:pt x="772" y="880"/>
                    <a:pt x="772" y="880"/>
                    <a:pt x="772" y="880"/>
                  </a:cubicBezTo>
                  <a:cubicBezTo>
                    <a:pt x="832" y="880"/>
                    <a:pt x="880" y="832"/>
                    <a:pt x="880" y="772"/>
                  </a:cubicBezTo>
                  <a:cubicBezTo>
                    <a:pt x="880" y="720"/>
                    <a:pt x="880" y="720"/>
                    <a:pt x="880" y="720"/>
                  </a:cubicBezTo>
                  <a:cubicBezTo>
                    <a:pt x="1000" y="720"/>
                    <a:pt x="1000" y="720"/>
                    <a:pt x="1000" y="720"/>
                  </a:cubicBezTo>
                  <a:cubicBezTo>
                    <a:pt x="1022" y="720"/>
                    <a:pt x="1040" y="702"/>
                    <a:pt x="1040" y="680"/>
                  </a:cubicBezTo>
                  <a:cubicBezTo>
                    <a:pt x="1040" y="658"/>
                    <a:pt x="1022" y="640"/>
                    <a:pt x="1000" y="640"/>
                  </a:cubicBezTo>
                  <a:cubicBezTo>
                    <a:pt x="880" y="640"/>
                    <a:pt x="880" y="640"/>
                    <a:pt x="880" y="640"/>
                  </a:cubicBezTo>
                  <a:cubicBezTo>
                    <a:pt x="880" y="560"/>
                    <a:pt x="880" y="560"/>
                    <a:pt x="880" y="560"/>
                  </a:cubicBezTo>
                  <a:cubicBezTo>
                    <a:pt x="1000" y="560"/>
                    <a:pt x="1000" y="560"/>
                    <a:pt x="1000" y="560"/>
                  </a:cubicBezTo>
                  <a:cubicBezTo>
                    <a:pt x="1022" y="560"/>
                    <a:pt x="1040" y="542"/>
                    <a:pt x="1040" y="520"/>
                  </a:cubicBezTo>
                  <a:cubicBezTo>
                    <a:pt x="1040" y="498"/>
                    <a:pt x="1022" y="480"/>
                    <a:pt x="1000" y="480"/>
                  </a:cubicBezTo>
                  <a:cubicBezTo>
                    <a:pt x="880" y="480"/>
                    <a:pt x="880" y="480"/>
                    <a:pt x="880" y="480"/>
                  </a:cubicBezTo>
                  <a:cubicBezTo>
                    <a:pt x="880" y="400"/>
                    <a:pt x="880" y="400"/>
                    <a:pt x="880" y="400"/>
                  </a:cubicBezTo>
                  <a:cubicBezTo>
                    <a:pt x="1000" y="400"/>
                    <a:pt x="1000" y="400"/>
                    <a:pt x="1000" y="400"/>
                  </a:cubicBezTo>
                  <a:cubicBezTo>
                    <a:pt x="1022" y="400"/>
                    <a:pt x="1040" y="382"/>
                    <a:pt x="1040" y="360"/>
                  </a:cubicBezTo>
                  <a:cubicBezTo>
                    <a:pt x="1040" y="338"/>
                    <a:pt x="1022" y="320"/>
                    <a:pt x="1000" y="320"/>
                  </a:cubicBezTo>
                  <a:cubicBezTo>
                    <a:pt x="880" y="320"/>
                    <a:pt x="880" y="320"/>
                    <a:pt x="880" y="320"/>
                  </a:cubicBezTo>
                  <a:cubicBezTo>
                    <a:pt x="880" y="268"/>
                    <a:pt x="880" y="268"/>
                    <a:pt x="880" y="268"/>
                  </a:cubicBezTo>
                  <a:cubicBezTo>
                    <a:pt x="880" y="208"/>
                    <a:pt x="832" y="160"/>
                    <a:pt x="772" y="160"/>
                  </a:cubicBezTo>
                  <a:cubicBezTo>
                    <a:pt x="720" y="160"/>
                    <a:pt x="720" y="160"/>
                    <a:pt x="720" y="160"/>
                  </a:cubicBezTo>
                  <a:cubicBezTo>
                    <a:pt x="720" y="40"/>
                    <a:pt x="720" y="40"/>
                    <a:pt x="720" y="40"/>
                  </a:cubicBezTo>
                  <a:cubicBezTo>
                    <a:pt x="720" y="18"/>
                    <a:pt x="702" y="0"/>
                    <a:pt x="680" y="0"/>
                  </a:cubicBezTo>
                  <a:cubicBezTo>
                    <a:pt x="658" y="0"/>
                    <a:pt x="640" y="18"/>
                    <a:pt x="640" y="40"/>
                  </a:cubicBezTo>
                  <a:cubicBezTo>
                    <a:pt x="640" y="160"/>
                    <a:pt x="640" y="160"/>
                    <a:pt x="640" y="160"/>
                  </a:cubicBezTo>
                  <a:cubicBezTo>
                    <a:pt x="560" y="160"/>
                    <a:pt x="560" y="160"/>
                    <a:pt x="560" y="160"/>
                  </a:cubicBezTo>
                  <a:cubicBezTo>
                    <a:pt x="560" y="40"/>
                    <a:pt x="560" y="40"/>
                    <a:pt x="560" y="40"/>
                  </a:cubicBezTo>
                  <a:cubicBezTo>
                    <a:pt x="560" y="18"/>
                    <a:pt x="542" y="0"/>
                    <a:pt x="520" y="0"/>
                  </a:cubicBezTo>
                  <a:cubicBezTo>
                    <a:pt x="498" y="0"/>
                    <a:pt x="480" y="18"/>
                    <a:pt x="480" y="40"/>
                  </a:cubicBezTo>
                  <a:cubicBezTo>
                    <a:pt x="480" y="160"/>
                    <a:pt x="480" y="160"/>
                    <a:pt x="480" y="160"/>
                  </a:cubicBezTo>
                  <a:cubicBezTo>
                    <a:pt x="400" y="160"/>
                    <a:pt x="400" y="160"/>
                    <a:pt x="400" y="160"/>
                  </a:cubicBezTo>
                  <a:cubicBezTo>
                    <a:pt x="400" y="40"/>
                    <a:pt x="400" y="40"/>
                    <a:pt x="400" y="40"/>
                  </a:cubicBezTo>
                  <a:cubicBezTo>
                    <a:pt x="400" y="18"/>
                    <a:pt x="382" y="0"/>
                    <a:pt x="360" y="0"/>
                  </a:cubicBezTo>
                  <a:cubicBezTo>
                    <a:pt x="338" y="0"/>
                    <a:pt x="320" y="18"/>
                    <a:pt x="320" y="40"/>
                  </a:cubicBezTo>
                  <a:cubicBezTo>
                    <a:pt x="320" y="160"/>
                    <a:pt x="320" y="160"/>
                    <a:pt x="320" y="160"/>
                  </a:cubicBezTo>
                  <a:cubicBezTo>
                    <a:pt x="268" y="160"/>
                    <a:pt x="268" y="160"/>
                    <a:pt x="268" y="160"/>
                  </a:cubicBezTo>
                  <a:cubicBezTo>
                    <a:pt x="208" y="160"/>
                    <a:pt x="160" y="208"/>
                    <a:pt x="160" y="268"/>
                  </a:cubicBezTo>
                  <a:cubicBezTo>
                    <a:pt x="160" y="320"/>
                    <a:pt x="160" y="320"/>
                    <a:pt x="160" y="320"/>
                  </a:cubicBezTo>
                  <a:cubicBezTo>
                    <a:pt x="40" y="320"/>
                    <a:pt x="40" y="320"/>
                    <a:pt x="40" y="320"/>
                  </a:cubicBezTo>
                  <a:cubicBezTo>
                    <a:pt x="18" y="320"/>
                    <a:pt x="0" y="338"/>
                    <a:pt x="0" y="360"/>
                  </a:cubicBezTo>
                  <a:cubicBezTo>
                    <a:pt x="0" y="382"/>
                    <a:pt x="18" y="400"/>
                    <a:pt x="40" y="400"/>
                  </a:cubicBezTo>
                  <a:cubicBezTo>
                    <a:pt x="160" y="400"/>
                    <a:pt x="160" y="400"/>
                    <a:pt x="160" y="400"/>
                  </a:cubicBezTo>
                  <a:cubicBezTo>
                    <a:pt x="160" y="480"/>
                    <a:pt x="160" y="480"/>
                    <a:pt x="160" y="480"/>
                  </a:cubicBezTo>
                  <a:cubicBezTo>
                    <a:pt x="40" y="480"/>
                    <a:pt x="40" y="480"/>
                    <a:pt x="40" y="480"/>
                  </a:cubicBezTo>
                  <a:cubicBezTo>
                    <a:pt x="18" y="480"/>
                    <a:pt x="0" y="498"/>
                    <a:pt x="0" y="520"/>
                  </a:cubicBezTo>
                  <a:cubicBezTo>
                    <a:pt x="0" y="542"/>
                    <a:pt x="18" y="560"/>
                    <a:pt x="40" y="560"/>
                  </a:cubicBezTo>
                  <a:cubicBezTo>
                    <a:pt x="160" y="560"/>
                    <a:pt x="160" y="560"/>
                    <a:pt x="160" y="560"/>
                  </a:cubicBezTo>
                  <a:cubicBezTo>
                    <a:pt x="160" y="640"/>
                    <a:pt x="160" y="640"/>
                    <a:pt x="160" y="640"/>
                  </a:cubicBezTo>
                  <a:cubicBezTo>
                    <a:pt x="40" y="640"/>
                    <a:pt x="40" y="640"/>
                    <a:pt x="40" y="640"/>
                  </a:cubicBezTo>
                  <a:cubicBezTo>
                    <a:pt x="18" y="640"/>
                    <a:pt x="0" y="658"/>
                    <a:pt x="0" y="680"/>
                  </a:cubicBezTo>
                  <a:cubicBezTo>
                    <a:pt x="0" y="702"/>
                    <a:pt x="18" y="720"/>
                    <a:pt x="40" y="720"/>
                  </a:cubicBezTo>
                  <a:cubicBezTo>
                    <a:pt x="160" y="720"/>
                    <a:pt x="160" y="720"/>
                    <a:pt x="160" y="720"/>
                  </a:cubicBezTo>
                  <a:cubicBezTo>
                    <a:pt x="160" y="772"/>
                    <a:pt x="160" y="772"/>
                    <a:pt x="160" y="772"/>
                  </a:cubicBezTo>
                  <a:cubicBezTo>
                    <a:pt x="160" y="832"/>
                    <a:pt x="208" y="880"/>
                    <a:pt x="268" y="880"/>
                  </a:cubicBezTo>
                  <a:cubicBezTo>
                    <a:pt x="320" y="880"/>
                    <a:pt x="320" y="880"/>
                    <a:pt x="320" y="880"/>
                  </a:cubicBezTo>
                  <a:cubicBezTo>
                    <a:pt x="320" y="1000"/>
                    <a:pt x="320" y="1000"/>
                    <a:pt x="320" y="1000"/>
                  </a:cubicBezTo>
                  <a:cubicBezTo>
                    <a:pt x="320" y="1022"/>
                    <a:pt x="338" y="1040"/>
                    <a:pt x="360" y="1040"/>
                  </a:cubicBezTo>
                  <a:cubicBezTo>
                    <a:pt x="382" y="1040"/>
                    <a:pt x="400" y="1022"/>
                    <a:pt x="400" y="1000"/>
                  </a:cubicBezTo>
                  <a:cubicBezTo>
                    <a:pt x="400" y="880"/>
                    <a:pt x="400" y="880"/>
                    <a:pt x="400" y="880"/>
                  </a:cubicBezTo>
                  <a:cubicBezTo>
                    <a:pt x="480" y="880"/>
                    <a:pt x="480" y="880"/>
                    <a:pt x="480" y="880"/>
                  </a:cubicBezTo>
                  <a:cubicBezTo>
                    <a:pt x="480" y="1000"/>
                    <a:pt x="480" y="1000"/>
                    <a:pt x="480" y="1000"/>
                  </a:cubicBezTo>
                  <a:cubicBezTo>
                    <a:pt x="480" y="1022"/>
                    <a:pt x="498" y="1040"/>
                    <a:pt x="520" y="1040"/>
                  </a:cubicBezTo>
                  <a:cubicBezTo>
                    <a:pt x="542" y="1040"/>
                    <a:pt x="560" y="1022"/>
                    <a:pt x="560" y="1000"/>
                  </a:cubicBezTo>
                  <a:cubicBezTo>
                    <a:pt x="560" y="880"/>
                    <a:pt x="560" y="880"/>
                    <a:pt x="560" y="880"/>
                  </a:cubicBezTo>
                  <a:lnTo>
                    <a:pt x="640" y="880"/>
                  </a:lnTo>
                  <a:close/>
                  <a:moveTo>
                    <a:pt x="240" y="772"/>
                  </a:moveTo>
                  <a:cubicBezTo>
                    <a:pt x="240" y="268"/>
                    <a:pt x="240" y="268"/>
                    <a:pt x="240" y="268"/>
                  </a:cubicBezTo>
                  <a:cubicBezTo>
                    <a:pt x="240" y="253"/>
                    <a:pt x="253" y="240"/>
                    <a:pt x="268" y="240"/>
                  </a:cubicBezTo>
                  <a:cubicBezTo>
                    <a:pt x="772" y="240"/>
                    <a:pt x="772" y="240"/>
                    <a:pt x="772" y="240"/>
                  </a:cubicBezTo>
                  <a:cubicBezTo>
                    <a:pt x="787" y="240"/>
                    <a:pt x="800" y="253"/>
                    <a:pt x="800" y="268"/>
                  </a:cubicBezTo>
                  <a:cubicBezTo>
                    <a:pt x="800" y="772"/>
                    <a:pt x="800" y="772"/>
                    <a:pt x="800" y="772"/>
                  </a:cubicBezTo>
                  <a:cubicBezTo>
                    <a:pt x="800" y="787"/>
                    <a:pt x="787" y="800"/>
                    <a:pt x="772" y="800"/>
                  </a:cubicBezTo>
                  <a:cubicBezTo>
                    <a:pt x="268" y="800"/>
                    <a:pt x="268" y="800"/>
                    <a:pt x="268" y="800"/>
                  </a:cubicBezTo>
                  <a:cubicBezTo>
                    <a:pt x="253" y="800"/>
                    <a:pt x="240" y="787"/>
                    <a:pt x="240" y="77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7">
              <a:extLst>
                <a:ext uri="{FF2B5EF4-FFF2-40B4-BE49-F238E27FC236}">
                  <a16:creationId xmlns:a16="http://schemas.microsoft.com/office/drawing/2014/main" id="{16D846DA-DD20-48B6-AD29-2790871C183B}"/>
                </a:ext>
              </a:extLst>
            </p:cNvPr>
            <p:cNvSpPr>
              <a:spLocks noEditPoints="1"/>
            </p:cNvSpPr>
            <p:nvPr userDrawn="1"/>
          </p:nvSpPr>
          <p:spPr bwMode="auto">
            <a:xfrm>
              <a:off x="4667250" y="1400176"/>
              <a:ext cx="1300163" cy="2554288"/>
            </a:xfrm>
            <a:custGeom>
              <a:avLst/>
              <a:gdLst>
                <a:gd name="T0" fmla="*/ 540 w 932"/>
                <a:gd name="T1" fmla="*/ 824 h 1832"/>
                <a:gd name="T2" fmla="*/ 415 w 932"/>
                <a:gd name="T3" fmla="*/ 915 h 1832"/>
                <a:gd name="T4" fmla="*/ 304 w 932"/>
                <a:gd name="T5" fmla="*/ 152 h 1832"/>
                <a:gd name="T6" fmla="*/ 0 w 932"/>
                <a:gd name="T7" fmla="*/ 152 h 1832"/>
                <a:gd name="T8" fmla="*/ 4 w 932"/>
                <a:gd name="T9" fmla="*/ 929 h 1832"/>
                <a:gd name="T10" fmla="*/ 243 w 932"/>
                <a:gd name="T11" fmla="*/ 1310 h 1832"/>
                <a:gd name="T12" fmla="*/ 236 w 932"/>
                <a:gd name="T13" fmla="*/ 1208 h 1832"/>
                <a:gd name="T14" fmla="*/ 403 w 932"/>
                <a:gd name="T15" fmla="*/ 1267 h 1832"/>
                <a:gd name="T16" fmla="*/ 422 w 932"/>
                <a:gd name="T17" fmla="*/ 1576 h 1832"/>
                <a:gd name="T18" fmla="*/ 345 w 932"/>
                <a:gd name="T19" fmla="*/ 1513 h 1832"/>
                <a:gd name="T20" fmla="*/ 362 w 932"/>
                <a:gd name="T21" fmla="*/ 1634 h 1832"/>
                <a:gd name="T22" fmla="*/ 422 w 932"/>
                <a:gd name="T23" fmla="*/ 1656 h 1832"/>
                <a:gd name="T24" fmla="*/ 462 w 932"/>
                <a:gd name="T25" fmla="*/ 1832 h 1832"/>
                <a:gd name="T26" fmla="*/ 502 w 932"/>
                <a:gd name="T27" fmla="*/ 1656 h 1832"/>
                <a:gd name="T28" fmla="*/ 597 w 932"/>
                <a:gd name="T29" fmla="*/ 1792 h 1832"/>
                <a:gd name="T30" fmla="*/ 677 w 932"/>
                <a:gd name="T31" fmla="*/ 1792 h 1832"/>
                <a:gd name="T32" fmla="*/ 774 w 932"/>
                <a:gd name="T33" fmla="*/ 1656 h 1832"/>
                <a:gd name="T34" fmla="*/ 814 w 932"/>
                <a:gd name="T35" fmla="*/ 1832 h 1832"/>
                <a:gd name="T36" fmla="*/ 854 w 932"/>
                <a:gd name="T37" fmla="*/ 1656 h 1832"/>
                <a:gd name="T38" fmla="*/ 932 w 932"/>
                <a:gd name="T39" fmla="*/ 1616 h 1832"/>
                <a:gd name="T40" fmla="*/ 921 w 932"/>
                <a:gd name="T41" fmla="*/ 1142 h 1832"/>
                <a:gd name="T42" fmla="*/ 474 w 932"/>
                <a:gd name="T43" fmla="*/ 1229 h 1832"/>
                <a:gd name="T44" fmla="*/ 195 w 932"/>
                <a:gd name="T45" fmla="*/ 1128 h 1832"/>
                <a:gd name="T46" fmla="*/ 80 w 932"/>
                <a:gd name="T47" fmla="*/ 152 h 1832"/>
                <a:gd name="T48" fmla="*/ 224 w 932"/>
                <a:gd name="T49" fmla="*/ 152 h 1832"/>
                <a:gd name="T50" fmla="*/ 163 w 932"/>
                <a:gd name="T51" fmla="*/ 377 h 1832"/>
                <a:gd name="T52" fmla="*/ 163 w 932"/>
                <a:gd name="T53" fmla="*/ 457 h 1832"/>
                <a:gd name="T54" fmla="*/ 224 w 932"/>
                <a:gd name="T55" fmla="*/ 705 h 1832"/>
                <a:gd name="T56" fmla="*/ 123 w 932"/>
                <a:gd name="T57" fmla="*/ 745 h 1832"/>
                <a:gd name="T58" fmla="*/ 224 w 932"/>
                <a:gd name="T59" fmla="*/ 785 h 1832"/>
                <a:gd name="T60" fmla="*/ 236 w 932"/>
                <a:gd name="T61" fmla="*/ 849 h 1832"/>
                <a:gd name="T62" fmla="*/ 657 w 932"/>
                <a:gd name="T63" fmla="*/ 1270 h 1832"/>
                <a:gd name="T64" fmla="*/ 697 w 932"/>
                <a:gd name="T65" fmla="*/ 1395 h 1832"/>
                <a:gd name="T66" fmla="*/ 737 w 932"/>
                <a:gd name="T67" fmla="*/ 1253 h 1832"/>
                <a:gd name="T68" fmla="*/ 504 w 932"/>
                <a:gd name="T69" fmla="*/ 1004 h 1832"/>
                <a:gd name="T70" fmla="*/ 543 w 932"/>
                <a:gd name="T71" fmla="*/ 904 h 1832"/>
                <a:gd name="T72" fmla="*/ 686 w 932"/>
                <a:gd name="T73" fmla="*/ 1020 h 1832"/>
                <a:gd name="T74" fmla="*/ 666 w 932"/>
                <a:gd name="T75" fmla="*/ 1097 h 1832"/>
                <a:gd name="T76" fmla="*/ 723 w 932"/>
                <a:gd name="T77" fmla="*/ 1097 h 1832"/>
                <a:gd name="T78" fmla="*/ 852 w 932"/>
                <a:gd name="T79" fmla="*/ 1186 h 1832"/>
                <a:gd name="T80" fmla="*/ 661 w 932"/>
                <a:gd name="T81" fmla="*/ 1576 h 1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32" h="1832">
                  <a:moveTo>
                    <a:pt x="644" y="865"/>
                  </a:moveTo>
                  <a:cubicBezTo>
                    <a:pt x="616" y="837"/>
                    <a:pt x="579" y="823"/>
                    <a:pt x="540" y="824"/>
                  </a:cubicBezTo>
                  <a:cubicBezTo>
                    <a:pt x="501" y="826"/>
                    <a:pt x="465" y="843"/>
                    <a:pt x="440" y="873"/>
                  </a:cubicBezTo>
                  <a:cubicBezTo>
                    <a:pt x="429" y="886"/>
                    <a:pt x="421" y="900"/>
                    <a:pt x="415" y="915"/>
                  </a:cubicBezTo>
                  <a:cubicBezTo>
                    <a:pt x="304" y="804"/>
                    <a:pt x="304" y="804"/>
                    <a:pt x="304" y="804"/>
                  </a:cubicBezTo>
                  <a:cubicBezTo>
                    <a:pt x="304" y="152"/>
                    <a:pt x="304" y="152"/>
                    <a:pt x="304" y="152"/>
                  </a:cubicBezTo>
                  <a:cubicBezTo>
                    <a:pt x="304" y="68"/>
                    <a:pt x="236" y="0"/>
                    <a:pt x="152" y="0"/>
                  </a:cubicBezTo>
                  <a:cubicBezTo>
                    <a:pt x="68" y="0"/>
                    <a:pt x="0" y="68"/>
                    <a:pt x="0" y="152"/>
                  </a:cubicBezTo>
                  <a:cubicBezTo>
                    <a:pt x="0" y="911"/>
                    <a:pt x="0" y="911"/>
                    <a:pt x="0" y="911"/>
                  </a:cubicBezTo>
                  <a:cubicBezTo>
                    <a:pt x="0" y="917"/>
                    <a:pt x="1" y="923"/>
                    <a:pt x="4" y="929"/>
                  </a:cubicBezTo>
                  <a:cubicBezTo>
                    <a:pt x="189" y="1293"/>
                    <a:pt x="189" y="1293"/>
                    <a:pt x="189" y="1293"/>
                  </a:cubicBezTo>
                  <a:cubicBezTo>
                    <a:pt x="199" y="1312"/>
                    <a:pt x="223" y="1320"/>
                    <a:pt x="243" y="1310"/>
                  </a:cubicBezTo>
                  <a:cubicBezTo>
                    <a:pt x="262" y="1300"/>
                    <a:pt x="270" y="1276"/>
                    <a:pt x="260" y="1257"/>
                  </a:cubicBezTo>
                  <a:cubicBezTo>
                    <a:pt x="236" y="1208"/>
                    <a:pt x="236" y="1208"/>
                    <a:pt x="236" y="1208"/>
                  </a:cubicBezTo>
                  <a:cubicBezTo>
                    <a:pt x="305" y="1208"/>
                    <a:pt x="305" y="1208"/>
                    <a:pt x="305" y="1208"/>
                  </a:cubicBezTo>
                  <a:cubicBezTo>
                    <a:pt x="346" y="1208"/>
                    <a:pt x="384" y="1231"/>
                    <a:pt x="403" y="1267"/>
                  </a:cubicBezTo>
                  <a:cubicBezTo>
                    <a:pt x="570" y="1576"/>
                    <a:pt x="570" y="1576"/>
                    <a:pt x="570" y="1576"/>
                  </a:cubicBezTo>
                  <a:cubicBezTo>
                    <a:pt x="422" y="1576"/>
                    <a:pt x="422" y="1576"/>
                    <a:pt x="422" y="1576"/>
                  </a:cubicBezTo>
                  <a:cubicBezTo>
                    <a:pt x="399" y="1530"/>
                    <a:pt x="399" y="1530"/>
                    <a:pt x="399" y="1530"/>
                  </a:cubicBezTo>
                  <a:cubicBezTo>
                    <a:pt x="389" y="1510"/>
                    <a:pt x="365" y="1503"/>
                    <a:pt x="345" y="1513"/>
                  </a:cubicBezTo>
                  <a:cubicBezTo>
                    <a:pt x="326" y="1523"/>
                    <a:pt x="318" y="1547"/>
                    <a:pt x="328" y="1566"/>
                  </a:cubicBezTo>
                  <a:cubicBezTo>
                    <a:pt x="362" y="1634"/>
                    <a:pt x="362" y="1634"/>
                    <a:pt x="362" y="1634"/>
                  </a:cubicBezTo>
                  <a:cubicBezTo>
                    <a:pt x="369" y="1648"/>
                    <a:pt x="383" y="1656"/>
                    <a:pt x="398" y="1656"/>
                  </a:cubicBezTo>
                  <a:cubicBezTo>
                    <a:pt x="422" y="1656"/>
                    <a:pt x="422" y="1656"/>
                    <a:pt x="422" y="1656"/>
                  </a:cubicBezTo>
                  <a:cubicBezTo>
                    <a:pt x="422" y="1792"/>
                    <a:pt x="422" y="1792"/>
                    <a:pt x="422" y="1792"/>
                  </a:cubicBezTo>
                  <a:cubicBezTo>
                    <a:pt x="422" y="1814"/>
                    <a:pt x="440" y="1832"/>
                    <a:pt x="462" y="1832"/>
                  </a:cubicBezTo>
                  <a:cubicBezTo>
                    <a:pt x="484" y="1832"/>
                    <a:pt x="502" y="1814"/>
                    <a:pt x="502" y="1792"/>
                  </a:cubicBezTo>
                  <a:cubicBezTo>
                    <a:pt x="502" y="1656"/>
                    <a:pt x="502" y="1656"/>
                    <a:pt x="502" y="1656"/>
                  </a:cubicBezTo>
                  <a:cubicBezTo>
                    <a:pt x="597" y="1656"/>
                    <a:pt x="597" y="1656"/>
                    <a:pt x="597" y="1656"/>
                  </a:cubicBezTo>
                  <a:cubicBezTo>
                    <a:pt x="597" y="1792"/>
                    <a:pt x="597" y="1792"/>
                    <a:pt x="597" y="1792"/>
                  </a:cubicBezTo>
                  <a:cubicBezTo>
                    <a:pt x="597" y="1814"/>
                    <a:pt x="615" y="1832"/>
                    <a:pt x="637" y="1832"/>
                  </a:cubicBezTo>
                  <a:cubicBezTo>
                    <a:pt x="659" y="1832"/>
                    <a:pt x="677" y="1814"/>
                    <a:pt x="677" y="1792"/>
                  </a:cubicBezTo>
                  <a:cubicBezTo>
                    <a:pt x="677" y="1656"/>
                    <a:pt x="677" y="1656"/>
                    <a:pt x="677" y="1656"/>
                  </a:cubicBezTo>
                  <a:cubicBezTo>
                    <a:pt x="774" y="1656"/>
                    <a:pt x="774" y="1656"/>
                    <a:pt x="774" y="1656"/>
                  </a:cubicBezTo>
                  <a:cubicBezTo>
                    <a:pt x="774" y="1792"/>
                    <a:pt x="774" y="1792"/>
                    <a:pt x="774" y="1792"/>
                  </a:cubicBezTo>
                  <a:cubicBezTo>
                    <a:pt x="774" y="1814"/>
                    <a:pt x="792" y="1832"/>
                    <a:pt x="814" y="1832"/>
                  </a:cubicBezTo>
                  <a:cubicBezTo>
                    <a:pt x="836" y="1832"/>
                    <a:pt x="854" y="1814"/>
                    <a:pt x="854" y="1792"/>
                  </a:cubicBezTo>
                  <a:cubicBezTo>
                    <a:pt x="854" y="1656"/>
                    <a:pt x="854" y="1656"/>
                    <a:pt x="854" y="1656"/>
                  </a:cubicBezTo>
                  <a:cubicBezTo>
                    <a:pt x="892" y="1656"/>
                    <a:pt x="892" y="1656"/>
                    <a:pt x="892" y="1656"/>
                  </a:cubicBezTo>
                  <a:cubicBezTo>
                    <a:pt x="914" y="1656"/>
                    <a:pt x="932" y="1638"/>
                    <a:pt x="932" y="1616"/>
                  </a:cubicBezTo>
                  <a:cubicBezTo>
                    <a:pt x="932" y="1170"/>
                    <a:pt x="932" y="1170"/>
                    <a:pt x="932" y="1170"/>
                  </a:cubicBezTo>
                  <a:cubicBezTo>
                    <a:pt x="932" y="1159"/>
                    <a:pt x="928" y="1149"/>
                    <a:pt x="921" y="1142"/>
                  </a:cubicBezTo>
                  <a:lnTo>
                    <a:pt x="644" y="865"/>
                  </a:lnTo>
                  <a:close/>
                  <a:moveTo>
                    <a:pt x="474" y="1229"/>
                  </a:moveTo>
                  <a:cubicBezTo>
                    <a:pt x="440" y="1167"/>
                    <a:pt x="376" y="1128"/>
                    <a:pt x="305" y="1128"/>
                  </a:cubicBezTo>
                  <a:cubicBezTo>
                    <a:pt x="195" y="1128"/>
                    <a:pt x="195" y="1128"/>
                    <a:pt x="195" y="1128"/>
                  </a:cubicBezTo>
                  <a:cubicBezTo>
                    <a:pt x="80" y="901"/>
                    <a:pt x="80" y="901"/>
                    <a:pt x="80" y="901"/>
                  </a:cubicBezTo>
                  <a:cubicBezTo>
                    <a:pt x="80" y="152"/>
                    <a:pt x="80" y="152"/>
                    <a:pt x="80" y="152"/>
                  </a:cubicBezTo>
                  <a:cubicBezTo>
                    <a:pt x="80" y="112"/>
                    <a:pt x="112" y="80"/>
                    <a:pt x="152" y="80"/>
                  </a:cubicBezTo>
                  <a:cubicBezTo>
                    <a:pt x="192" y="80"/>
                    <a:pt x="224" y="112"/>
                    <a:pt x="224" y="152"/>
                  </a:cubicBezTo>
                  <a:cubicBezTo>
                    <a:pt x="224" y="377"/>
                    <a:pt x="224" y="377"/>
                    <a:pt x="224" y="377"/>
                  </a:cubicBezTo>
                  <a:cubicBezTo>
                    <a:pt x="163" y="377"/>
                    <a:pt x="163" y="377"/>
                    <a:pt x="163" y="377"/>
                  </a:cubicBezTo>
                  <a:cubicBezTo>
                    <a:pt x="141" y="377"/>
                    <a:pt x="123" y="395"/>
                    <a:pt x="123" y="417"/>
                  </a:cubicBezTo>
                  <a:cubicBezTo>
                    <a:pt x="123" y="439"/>
                    <a:pt x="141" y="457"/>
                    <a:pt x="163" y="457"/>
                  </a:cubicBezTo>
                  <a:cubicBezTo>
                    <a:pt x="224" y="457"/>
                    <a:pt x="224" y="457"/>
                    <a:pt x="224" y="457"/>
                  </a:cubicBezTo>
                  <a:cubicBezTo>
                    <a:pt x="224" y="705"/>
                    <a:pt x="224" y="705"/>
                    <a:pt x="224" y="705"/>
                  </a:cubicBezTo>
                  <a:cubicBezTo>
                    <a:pt x="163" y="705"/>
                    <a:pt x="163" y="705"/>
                    <a:pt x="163" y="705"/>
                  </a:cubicBezTo>
                  <a:cubicBezTo>
                    <a:pt x="141" y="705"/>
                    <a:pt x="123" y="723"/>
                    <a:pt x="123" y="745"/>
                  </a:cubicBezTo>
                  <a:cubicBezTo>
                    <a:pt x="123" y="767"/>
                    <a:pt x="141" y="785"/>
                    <a:pt x="163" y="785"/>
                  </a:cubicBezTo>
                  <a:cubicBezTo>
                    <a:pt x="224" y="785"/>
                    <a:pt x="224" y="785"/>
                    <a:pt x="224" y="785"/>
                  </a:cubicBezTo>
                  <a:cubicBezTo>
                    <a:pt x="224" y="820"/>
                    <a:pt x="224" y="820"/>
                    <a:pt x="224" y="820"/>
                  </a:cubicBezTo>
                  <a:cubicBezTo>
                    <a:pt x="224" y="831"/>
                    <a:pt x="228" y="841"/>
                    <a:pt x="236" y="849"/>
                  </a:cubicBezTo>
                  <a:cubicBezTo>
                    <a:pt x="448" y="1061"/>
                    <a:pt x="448" y="1061"/>
                    <a:pt x="448" y="1061"/>
                  </a:cubicBezTo>
                  <a:cubicBezTo>
                    <a:pt x="657" y="1270"/>
                    <a:pt x="657" y="1270"/>
                    <a:pt x="657" y="1270"/>
                  </a:cubicBezTo>
                  <a:cubicBezTo>
                    <a:pt x="657" y="1355"/>
                    <a:pt x="657" y="1355"/>
                    <a:pt x="657" y="1355"/>
                  </a:cubicBezTo>
                  <a:cubicBezTo>
                    <a:pt x="657" y="1377"/>
                    <a:pt x="675" y="1395"/>
                    <a:pt x="697" y="1395"/>
                  </a:cubicBezTo>
                  <a:cubicBezTo>
                    <a:pt x="719" y="1395"/>
                    <a:pt x="737" y="1377"/>
                    <a:pt x="737" y="1355"/>
                  </a:cubicBezTo>
                  <a:cubicBezTo>
                    <a:pt x="737" y="1253"/>
                    <a:pt x="737" y="1253"/>
                    <a:pt x="737" y="1253"/>
                  </a:cubicBezTo>
                  <a:cubicBezTo>
                    <a:pt x="737" y="1243"/>
                    <a:pt x="733" y="1233"/>
                    <a:pt x="725" y="1225"/>
                  </a:cubicBezTo>
                  <a:cubicBezTo>
                    <a:pt x="504" y="1004"/>
                    <a:pt x="504" y="1004"/>
                    <a:pt x="504" y="1004"/>
                  </a:cubicBezTo>
                  <a:cubicBezTo>
                    <a:pt x="483" y="983"/>
                    <a:pt x="481" y="948"/>
                    <a:pt x="501" y="925"/>
                  </a:cubicBezTo>
                  <a:cubicBezTo>
                    <a:pt x="512" y="912"/>
                    <a:pt x="527" y="905"/>
                    <a:pt x="543" y="904"/>
                  </a:cubicBezTo>
                  <a:cubicBezTo>
                    <a:pt x="560" y="903"/>
                    <a:pt x="575" y="909"/>
                    <a:pt x="587" y="921"/>
                  </a:cubicBezTo>
                  <a:cubicBezTo>
                    <a:pt x="686" y="1020"/>
                    <a:pt x="686" y="1020"/>
                    <a:pt x="686" y="1020"/>
                  </a:cubicBezTo>
                  <a:cubicBezTo>
                    <a:pt x="666" y="1040"/>
                    <a:pt x="666" y="1040"/>
                    <a:pt x="666" y="1040"/>
                  </a:cubicBezTo>
                  <a:cubicBezTo>
                    <a:pt x="650" y="1056"/>
                    <a:pt x="650" y="1081"/>
                    <a:pt x="666" y="1097"/>
                  </a:cubicBezTo>
                  <a:cubicBezTo>
                    <a:pt x="674" y="1105"/>
                    <a:pt x="684" y="1109"/>
                    <a:pt x="694" y="1109"/>
                  </a:cubicBezTo>
                  <a:cubicBezTo>
                    <a:pt x="704" y="1109"/>
                    <a:pt x="715" y="1105"/>
                    <a:pt x="723" y="1097"/>
                  </a:cubicBezTo>
                  <a:cubicBezTo>
                    <a:pt x="743" y="1077"/>
                    <a:pt x="743" y="1077"/>
                    <a:pt x="743" y="1077"/>
                  </a:cubicBezTo>
                  <a:cubicBezTo>
                    <a:pt x="852" y="1186"/>
                    <a:pt x="852" y="1186"/>
                    <a:pt x="852" y="1186"/>
                  </a:cubicBezTo>
                  <a:cubicBezTo>
                    <a:pt x="852" y="1576"/>
                    <a:pt x="852" y="1576"/>
                    <a:pt x="852" y="1576"/>
                  </a:cubicBezTo>
                  <a:cubicBezTo>
                    <a:pt x="661" y="1576"/>
                    <a:pt x="661" y="1576"/>
                    <a:pt x="661" y="1576"/>
                  </a:cubicBezTo>
                  <a:lnTo>
                    <a:pt x="474" y="1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8">
              <a:extLst>
                <a:ext uri="{FF2B5EF4-FFF2-40B4-BE49-F238E27FC236}">
                  <a16:creationId xmlns:a16="http://schemas.microsoft.com/office/drawing/2014/main" id="{AD5544ED-DDF1-4FF8-8D53-E9A51A104BEF}"/>
                </a:ext>
              </a:extLst>
            </p:cNvPr>
            <p:cNvSpPr>
              <a:spLocks/>
            </p:cNvSpPr>
            <p:nvPr userDrawn="1"/>
          </p:nvSpPr>
          <p:spPr bwMode="auto">
            <a:xfrm>
              <a:off x="5019675" y="3309938"/>
              <a:ext cx="112713" cy="111125"/>
            </a:xfrm>
            <a:custGeom>
              <a:avLst/>
              <a:gdLst>
                <a:gd name="T0" fmla="*/ 69 w 80"/>
                <a:gd name="T1" fmla="*/ 12 h 80"/>
                <a:gd name="T2" fmla="*/ 40 w 80"/>
                <a:gd name="T3" fmla="*/ 0 h 80"/>
                <a:gd name="T4" fmla="*/ 12 w 80"/>
                <a:gd name="T5" fmla="*/ 12 h 80"/>
                <a:gd name="T6" fmla="*/ 0 w 80"/>
                <a:gd name="T7" fmla="*/ 40 h 80"/>
                <a:gd name="T8" fmla="*/ 12 w 80"/>
                <a:gd name="T9" fmla="*/ 69 h 80"/>
                <a:gd name="T10" fmla="*/ 40 w 80"/>
                <a:gd name="T11" fmla="*/ 80 h 80"/>
                <a:gd name="T12" fmla="*/ 69 w 80"/>
                <a:gd name="T13" fmla="*/ 69 h 80"/>
                <a:gd name="T14" fmla="*/ 80 w 80"/>
                <a:gd name="T15" fmla="*/ 40 h 80"/>
                <a:gd name="T16" fmla="*/ 69 w 80"/>
                <a:gd name="T17" fmla="*/ 1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0">
                  <a:moveTo>
                    <a:pt x="69" y="12"/>
                  </a:moveTo>
                  <a:cubicBezTo>
                    <a:pt x="61" y="5"/>
                    <a:pt x="51" y="0"/>
                    <a:pt x="40" y="0"/>
                  </a:cubicBezTo>
                  <a:cubicBezTo>
                    <a:pt x="30" y="0"/>
                    <a:pt x="20" y="5"/>
                    <a:pt x="12" y="12"/>
                  </a:cubicBezTo>
                  <a:cubicBezTo>
                    <a:pt x="5" y="19"/>
                    <a:pt x="0" y="30"/>
                    <a:pt x="0" y="40"/>
                  </a:cubicBezTo>
                  <a:cubicBezTo>
                    <a:pt x="0" y="51"/>
                    <a:pt x="5" y="61"/>
                    <a:pt x="12" y="69"/>
                  </a:cubicBezTo>
                  <a:cubicBezTo>
                    <a:pt x="20" y="76"/>
                    <a:pt x="30" y="80"/>
                    <a:pt x="40" y="80"/>
                  </a:cubicBezTo>
                  <a:cubicBezTo>
                    <a:pt x="51" y="80"/>
                    <a:pt x="61" y="76"/>
                    <a:pt x="69" y="69"/>
                  </a:cubicBezTo>
                  <a:cubicBezTo>
                    <a:pt x="76" y="61"/>
                    <a:pt x="80" y="51"/>
                    <a:pt x="80" y="40"/>
                  </a:cubicBezTo>
                  <a:cubicBezTo>
                    <a:pt x="80" y="30"/>
                    <a:pt x="76" y="19"/>
                    <a:pt x="69"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34040759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489D9C7-5DC6-4263-87FF-7C99F6FB63C3}" type="datetime1">
              <a:rPr lang="zh-CN" altLang="en-US" smtClean="0"/>
              <a:pPr/>
              <a:t>2018/11/11</a:t>
            </a:fld>
            <a:endParaRPr lang="zh-CN" altLang="en-US"/>
          </a:p>
        </p:txBody>
      </p:sp>
      <p:sp>
        <p:nvSpPr>
          <p:cNvPr id="8" name="页脚占位符 7"/>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p>
        </p:txBody>
      </p:sp>
      <p:sp>
        <p:nvSpPr>
          <p:cNvPr id="9" name="灯片编号占位符 8"/>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日期占位符 5"/>
          <p:cNvSpPr>
            <a:spLocks noGrp="1"/>
          </p:cNvSpPr>
          <p:nvPr>
            <p:ph type="dt" sz="half" idx="10"/>
          </p:nvPr>
        </p:nvSpPr>
        <p:spPr/>
        <p:txBody>
          <a:bodyPr/>
          <a:lstStyle/>
          <a:p>
            <a:fld id="{6489D9C7-5DC6-4263-87FF-7C99F6FB63C3}" type="datetime1">
              <a:rPr lang="zh-CN" altLang="en-US" smtClean="0"/>
              <a:t>2018/11/11</a:t>
            </a:fld>
            <a:endParaRPr lang="zh-CN" altLang="en-US"/>
          </a:p>
        </p:txBody>
      </p:sp>
      <p:sp>
        <p:nvSpPr>
          <p:cNvPr id="7" name="页脚占位符 6"/>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p>
        </p:txBody>
      </p:sp>
      <p:sp>
        <p:nvSpPr>
          <p:cNvPr id="8" name="灯片编号占位符 7"/>
          <p:cNvSpPr>
            <a:spLocks noGrp="1"/>
          </p:cNvSpPr>
          <p:nvPr>
            <p:ph type="sldNum" sz="quarter" idx="12"/>
          </p:nvPr>
        </p:nvSpPr>
        <p:spPr/>
        <p:txBody>
          <a:bodyPr/>
          <a:lstStyle/>
          <a:p>
            <a:fld id="{5DD3DB80-B894-403A-B48E-6FDC1A72010E}" type="slidenum">
              <a:rPr lang="zh-CN" altLang="en-US" smtClean="0"/>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bg1"/>
        </a:solidFill>
        <a:effectLst/>
      </p:bgPr>
    </p:bg>
    <p:spTree>
      <p:nvGrpSpPr>
        <p:cNvPr id="1" name=""/>
        <p:cNvGrpSpPr/>
        <p:nvPr/>
      </p:nvGrpSpPr>
      <p:grpSpPr>
        <a:xfrm>
          <a:off x="0" y="0"/>
          <a:ext cx="0" cy="0"/>
          <a:chOff x="0" y="0"/>
          <a:chExt cx="0" cy="0"/>
        </a:xfrm>
      </p:grpSpPr>
      <p:sp>
        <p:nvSpPr>
          <p:cNvPr id="13" name="标题 1"/>
          <p:cNvSpPr>
            <a:spLocks noGrp="1"/>
          </p:cNvSpPr>
          <p:nvPr userDrawn="1">
            <p:ph type="ctrTitle" hasCustomPrompt="1"/>
          </p:nvPr>
        </p:nvSpPr>
        <p:spPr>
          <a:xfrm>
            <a:off x="3103109" y="4050736"/>
            <a:ext cx="2937784" cy="742950"/>
          </a:xfrm>
        </p:spPr>
        <p:txBody>
          <a:bodyPr anchor="ctr">
            <a:normAutofit/>
          </a:bodyPr>
          <a:lstStyle>
            <a:lvl1pPr marL="0" indent="0" algn="ctr">
              <a:buFont typeface="Arial" panose="020B0604020202020204" pitchFamily="34" charset="0"/>
              <a:buNone/>
              <a:defRPr sz="2400">
                <a:solidFill>
                  <a:schemeClr val="tx1"/>
                </a:solidFill>
              </a:defRPr>
            </a:lvl1pPr>
          </a:lstStyle>
          <a:p>
            <a:r>
              <a:rPr lang="zh-CN" altLang="en-US" dirty="0"/>
              <a:t>结束语</a:t>
            </a:r>
          </a:p>
        </p:txBody>
      </p:sp>
      <p:sp>
        <p:nvSpPr>
          <p:cNvPr id="14" name="文本占位符 62"/>
          <p:cNvSpPr>
            <a:spLocks noGrp="1"/>
          </p:cNvSpPr>
          <p:nvPr userDrawn="1">
            <p:ph type="body" sz="quarter" idx="17" hasCustomPrompt="1"/>
          </p:nvPr>
        </p:nvSpPr>
        <p:spPr>
          <a:xfrm>
            <a:off x="3103108" y="4851909"/>
            <a:ext cx="2937785" cy="310871"/>
          </a:xfrm>
        </p:spPr>
        <p:txBody>
          <a:bodyPr vert="horz" lIns="91440" tIns="45720" rIns="91440" bIns="45720" rtlCol="0">
            <a:normAutofit/>
          </a:bodyPr>
          <a:lstStyle>
            <a:lvl1pPr marL="0" indent="0" algn="ctr">
              <a:buNone/>
              <a:defRPr lang="zh-CN" altLang="en-US" sz="1200" smtClean="0">
                <a:solidFill>
                  <a:schemeClr val="tx1"/>
                </a:solidFill>
              </a:defRPr>
            </a:lvl1pPr>
            <a:lvl2pPr>
              <a:defRPr lang="zh-CN" altLang="en-US" sz="1500" smtClean="0"/>
            </a:lvl2pPr>
            <a:lvl3pPr>
              <a:defRPr lang="zh-CN" altLang="en-US" sz="1350" smtClean="0"/>
            </a:lvl3pPr>
            <a:lvl4pPr>
              <a:defRPr lang="zh-CN" altLang="en-US" sz="1200" smtClean="0"/>
            </a:lvl4pPr>
            <a:lvl5pPr>
              <a:defRPr lang="zh-CN" altLang="en-US" sz="1200"/>
            </a:lvl5pPr>
          </a:lstStyle>
          <a:p>
            <a:pPr marL="171442" marR="0" lvl="0" indent="-171442" fontAlgn="auto">
              <a:spcAft>
                <a:spcPts val="0"/>
              </a:spcAft>
              <a:buClrTx/>
              <a:buSzTx/>
              <a:tabLst/>
            </a:pPr>
            <a:r>
              <a:rPr lang="zh-CN" altLang="en-US" dirty="0"/>
              <a:t>署名</a:t>
            </a:r>
            <a:endParaRPr lang="en-US" altLang="zh-CN" dirty="0"/>
          </a:p>
        </p:txBody>
      </p:sp>
      <p:sp>
        <p:nvSpPr>
          <p:cNvPr id="15" name="文本占位符 62"/>
          <p:cNvSpPr>
            <a:spLocks noGrp="1"/>
          </p:cNvSpPr>
          <p:nvPr userDrawn="1">
            <p:ph type="body" sz="quarter" idx="18" hasCustomPrompt="1"/>
          </p:nvPr>
        </p:nvSpPr>
        <p:spPr>
          <a:xfrm>
            <a:off x="3103108" y="5167543"/>
            <a:ext cx="2937785" cy="310871"/>
          </a:xfrm>
        </p:spPr>
        <p:txBody>
          <a:bodyPr vert="horz" lIns="91440" tIns="45720" rIns="91440" bIns="45720" rtlCol="0">
            <a:normAutofit/>
          </a:bodyPr>
          <a:lstStyle>
            <a:lvl1pPr marL="0" indent="0" algn="ctr">
              <a:buNone/>
              <a:defRPr lang="zh-CN" altLang="en-US" sz="1200" smtClean="0">
                <a:solidFill>
                  <a:schemeClr val="tx1"/>
                </a:solidFill>
              </a:defRPr>
            </a:lvl1pPr>
            <a:lvl2pPr>
              <a:defRPr lang="zh-CN" altLang="en-US" sz="1500" smtClean="0"/>
            </a:lvl2pPr>
            <a:lvl3pPr>
              <a:defRPr lang="zh-CN" altLang="en-US" sz="1350" smtClean="0"/>
            </a:lvl3pPr>
            <a:lvl4pPr>
              <a:defRPr lang="zh-CN" altLang="en-US" sz="1200" smtClean="0"/>
            </a:lvl4pPr>
            <a:lvl5pPr>
              <a:defRPr lang="zh-CN" altLang="en-US" sz="1200"/>
            </a:lvl5pPr>
          </a:lstStyle>
          <a:p>
            <a:pPr marL="171442" marR="0" lvl="0" indent="-171442" fontAlgn="auto">
              <a:spcAft>
                <a:spcPts val="0"/>
              </a:spcAft>
              <a:buClrTx/>
              <a:buSzTx/>
              <a:tabLst/>
            </a:pPr>
            <a:r>
              <a:rPr lang="zh-CN" altLang="en-US" dirty="0"/>
              <a:t>时间日期</a:t>
            </a:r>
            <a:endParaRPr lang="en-US" altLang="zh-CN" dirty="0"/>
          </a:p>
        </p:txBody>
      </p:sp>
      <p:grpSp>
        <p:nvGrpSpPr>
          <p:cNvPr id="24" name="组合 23">
            <a:extLst>
              <a:ext uri="{FF2B5EF4-FFF2-40B4-BE49-F238E27FC236}">
                <a16:creationId xmlns:a16="http://schemas.microsoft.com/office/drawing/2014/main" id="{677BDCAD-27EE-45F6-A77D-A2F20C6DCD64}"/>
              </a:ext>
            </a:extLst>
          </p:cNvPr>
          <p:cNvGrpSpPr/>
          <p:nvPr userDrawn="1"/>
        </p:nvGrpSpPr>
        <p:grpSpPr>
          <a:xfrm>
            <a:off x="3144044" y="1098551"/>
            <a:ext cx="2855913" cy="2855913"/>
            <a:chOff x="4667250" y="1098551"/>
            <a:chExt cx="2855913" cy="2855913"/>
          </a:xfrm>
        </p:grpSpPr>
        <p:sp>
          <p:nvSpPr>
            <p:cNvPr id="25" name="Rectangle 5">
              <a:extLst>
                <a:ext uri="{FF2B5EF4-FFF2-40B4-BE49-F238E27FC236}">
                  <a16:creationId xmlns:a16="http://schemas.microsoft.com/office/drawing/2014/main" id="{9C71E9C0-F94E-48DA-8D88-D8A1A22FBB92}"/>
                </a:ext>
              </a:extLst>
            </p:cNvPr>
            <p:cNvSpPr>
              <a:spLocks noChangeArrowheads="1"/>
            </p:cNvSpPr>
            <p:nvPr userDrawn="1"/>
          </p:nvSpPr>
          <p:spPr bwMode="auto">
            <a:xfrm>
              <a:off x="6388100" y="3668713"/>
              <a:ext cx="490538" cy="230188"/>
            </a:xfrm>
            <a:prstGeom prst="rect">
              <a:avLst/>
            </a:prstGeom>
            <a:solidFill>
              <a:srgbClr val="D8D8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6">
              <a:extLst>
                <a:ext uri="{FF2B5EF4-FFF2-40B4-BE49-F238E27FC236}">
                  <a16:creationId xmlns:a16="http://schemas.microsoft.com/office/drawing/2014/main" id="{601F640F-8588-41EC-9E0D-D52AB6C32B88}"/>
                </a:ext>
              </a:extLst>
            </p:cNvPr>
            <p:cNvSpPr>
              <a:spLocks/>
            </p:cNvSpPr>
            <p:nvPr userDrawn="1"/>
          </p:nvSpPr>
          <p:spPr bwMode="auto">
            <a:xfrm>
              <a:off x="6280150" y="1455738"/>
              <a:ext cx="1187450" cy="2197100"/>
            </a:xfrm>
            <a:custGeom>
              <a:avLst/>
              <a:gdLst>
                <a:gd name="T0" fmla="*/ 195 w 852"/>
                <a:gd name="T1" fmla="*/ 1315 h 1576"/>
                <a:gd name="T2" fmla="*/ 195 w 852"/>
                <a:gd name="T3" fmla="*/ 1213 h 1576"/>
                <a:gd name="T4" fmla="*/ 628 w 852"/>
                <a:gd name="T5" fmla="*/ 780 h 1576"/>
                <a:gd name="T6" fmla="*/ 628 w 852"/>
                <a:gd name="T7" fmla="*/ 112 h 1576"/>
                <a:gd name="T8" fmla="*/ 740 w 852"/>
                <a:gd name="T9" fmla="*/ 0 h 1576"/>
                <a:gd name="T10" fmla="*/ 740 w 852"/>
                <a:gd name="T11" fmla="*/ 0 h 1576"/>
                <a:gd name="T12" fmla="*/ 852 w 852"/>
                <a:gd name="T13" fmla="*/ 112 h 1576"/>
                <a:gd name="T14" fmla="*/ 852 w 852"/>
                <a:gd name="T15" fmla="*/ 871 h 1576"/>
                <a:gd name="T16" fmla="*/ 494 w 852"/>
                <a:gd name="T17" fmla="*/ 1576 h 1576"/>
                <a:gd name="T18" fmla="*/ 0 w 852"/>
                <a:gd name="T19" fmla="*/ 1576 h 1576"/>
                <a:gd name="T20" fmla="*/ 0 w 852"/>
                <a:gd name="T21" fmla="*/ 1130 h 1576"/>
                <a:gd name="T22" fmla="*/ 277 w 852"/>
                <a:gd name="T23" fmla="*/ 853 h 1576"/>
                <a:gd name="T24" fmla="*/ 422 w 852"/>
                <a:gd name="T25" fmla="*/ 859 h 1576"/>
                <a:gd name="T26" fmla="*/ 422 w 852"/>
                <a:gd name="T27" fmla="*/ 859 h 1576"/>
                <a:gd name="T28" fmla="*/ 416 w 852"/>
                <a:gd name="T29" fmla="*/ 992 h 1576"/>
                <a:gd name="T30" fmla="*/ 195 w 852"/>
                <a:gd name="T31" fmla="*/ 1213 h 1576"/>
                <a:gd name="T32" fmla="*/ 195 w 852"/>
                <a:gd name="T33" fmla="*/ 1315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2" h="1576">
                  <a:moveTo>
                    <a:pt x="195" y="1315"/>
                  </a:moveTo>
                  <a:cubicBezTo>
                    <a:pt x="195" y="1213"/>
                    <a:pt x="195" y="1213"/>
                    <a:pt x="195" y="1213"/>
                  </a:cubicBezTo>
                  <a:cubicBezTo>
                    <a:pt x="628" y="780"/>
                    <a:pt x="628" y="780"/>
                    <a:pt x="628" y="780"/>
                  </a:cubicBezTo>
                  <a:cubicBezTo>
                    <a:pt x="628" y="112"/>
                    <a:pt x="628" y="112"/>
                    <a:pt x="628" y="112"/>
                  </a:cubicBezTo>
                  <a:cubicBezTo>
                    <a:pt x="628" y="50"/>
                    <a:pt x="678" y="0"/>
                    <a:pt x="740" y="0"/>
                  </a:cubicBezTo>
                  <a:cubicBezTo>
                    <a:pt x="740" y="0"/>
                    <a:pt x="740" y="0"/>
                    <a:pt x="740" y="0"/>
                  </a:cubicBezTo>
                  <a:cubicBezTo>
                    <a:pt x="802" y="0"/>
                    <a:pt x="852" y="50"/>
                    <a:pt x="852" y="112"/>
                  </a:cubicBezTo>
                  <a:cubicBezTo>
                    <a:pt x="852" y="871"/>
                    <a:pt x="852" y="871"/>
                    <a:pt x="852" y="871"/>
                  </a:cubicBezTo>
                  <a:cubicBezTo>
                    <a:pt x="494" y="1576"/>
                    <a:pt x="494" y="1576"/>
                    <a:pt x="494" y="1576"/>
                  </a:cubicBezTo>
                  <a:cubicBezTo>
                    <a:pt x="0" y="1576"/>
                    <a:pt x="0" y="1576"/>
                    <a:pt x="0" y="1576"/>
                  </a:cubicBezTo>
                  <a:cubicBezTo>
                    <a:pt x="0" y="1130"/>
                    <a:pt x="0" y="1130"/>
                    <a:pt x="0" y="1130"/>
                  </a:cubicBezTo>
                  <a:cubicBezTo>
                    <a:pt x="277" y="853"/>
                    <a:pt x="277" y="853"/>
                    <a:pt x="277" y="853"/>
                  </a:cubicBezTo>
                  <a:cubicBezTo>
                    <a:pt x="317" y="812"/>
                    <a:pt x="384" y="815"/>
                    <a:pt x="422" y="859"/>
                  </a:cubicBezTo>
                  <a:cubicBezTo>
                    <a:pt x="422" y="859"/>
                    <a:pt x="422" y="859"/>
                    <a:pt x="422" y="859"/>
                  </a:cubicBezTo>
                  <a:cubicBezTo>
                    <a:pt x="455" y="898"/>
                    <a:pt x="452" y="956"/>
                    <a:pt x="416" y="992"/>
                  </a:cubicBezTo>
                  <a:cubicBezTo>
                    <a:pt x="195" y="1213"/>
                    <a:pt x="195" y="1213"/>
                    <a:pt x="195" y="1213"/>
                  </a:cubicBezTo>
                  <a:cubicBezTo>
                    <a:pt x="195" y="1315"/>
                    <a:pt x="195" y="1315"/>
                    <a:pt x="195" y="1315"/>
                  </a:cubicBezTo>
                </a:path>
              </a:pathLst>
            </a:custGeom>
            <a:solidFill>
              <a:srgbClr val="4DBA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7">
              <a:extLst>
                <a:ext uri="{FF2B5EF4-FFF2-40B4-BE49-F238E27FC236}">
                  <a16:creationId xmlns:a16="http://schemas.microsoft.com/office/drawing/2014/main" id="{E9650FD7-6B4E-4EB9-90B7-CDD9809F174F}"/>
                </a:ext>
              </a:extLst>
            </p:cNvPr>
            <p:cNvSpPr>
              <a:spLocks/>
            </p:cNvSpPr>
            <p:nvPr userDrawn="1"/>
          </p:nvSpPr>
          <p:spPr bwMode="auto">
            <a:xfrm>
              <a:off x="6635750" y="3028951"/>
              <a:ext cx="649288" cy="623888"/>
            </a:xfrm>
            <a:custGeom>
              <a:avLst/>
              <a:gdLst>
                <a:gd name="T0" fmla="*/ 466 w 466"/>
                <a:gd name="T1" fmla="*/ 0 h 448"/>
                <a:gd name="T2" fmla="*/ 332 w 466"/>
                <a:gd name="T3" fmla="*/ 0 h 448"/>
                <a:gd name="T4" fmla="*/ 199 w 466"/>
                <a:gd name="T5" fmla="*/ 80 h 448"/>
                <a:gd name="T6" fmla="*/ 0 w 466"/>
                <a:gd name="T7" fmla="*/ 448 h 448"/>
                <a:gd name="T8" fmla="*/ 239 w 466"/>
                <a:gd name="T9" fmla="*/ 448 h 448"/>
                <a:gd name="T10" fmla="*/ 466 w 466"/>
                <a:gd name="T11" fmla="*/ 0 h 448"/>
              </a:gdLst>
              <a:ahLst/>
              <a:cxnLst>
                <a:cxn ang="0">
                  <a:pos x="T0" y="T1"/>
                </a:cxn>
                <a:cxn ang="0">
                  <a:pos x="T2" y="T3"/>
                </a:cxn>
                <a:cxn ang="0">
                  <a:pos x="T4" y="T5"/>
                </a:cxn>
                <a:cxn ang="0">
                  <a:pos x="T6" y="T7"/>
                </a:cxn>
                <a:cxn ang="0">
                  <a:pos x="T8" y="T9"/>
                </a:cxn>
                <a:cxn ang="0">
                  <a:pos x="T10" y="T11"/>
                </a:cxn>
              </a:cxnLst>
              <a:rect l="0" t="0" r="r" b="b"/>
              <a:pathLst>
                <a:path w="466" h="448">
                  <a:moveTo>
                    <a:pt x="466" y="0"/>
                  </a:moveTo>
                  <a:cubicBezTo>
                    <a:pt x="332" y="0"/>
                    <a:pt x="332" y="0"/>
                    <a:pt x="332" y="0"/>
                  </a:cubicBezTo>
                  <a:cubicBezTo>
                    <a:pt x="276" y="0"/>
                    <a:pt x="225" y="31"/>
                    <a:pt x="199" y="80"/>
                  </a:cubicBezTo>
                  <a:cubicBezTo>
                    <a:pt x="0" y="448"/>
                    <a:pt x="0" y="448"/>
                    <a:pt x="0" y="448"/>
                  </a:cubicBezTo>
                  <a:cubicBezTo>
                    <a:pt x="239" y="448"/>
                    <a:pt x="239" y="448"/>
                    <a:pt x="239" y="448"/>
                  </a:cubicBezTo>
                  <a:lnTo>
                    <a:pt x="466" y="0"/>
                  </a:lnTo>
                  <a:close/>
                </a:path>
              </a:pathLst>
            </a:custGeom>
            <a:solidFill>
              <a:srgbClr val="D8D8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8">
              <a:extLst>
                <a:ext uri="{FF2B5EF4-FFF2-40B4-BE49-F238E27FC236}">
                  <a16:creationId xmlns:a16="http://schemas.microsoft.com/office/drawing/2014/main" id="{14D13B0E-83A7-499D-B560-2B5D4F5F339D}"/>
                </a:ext>
              </a:extLst>
            </p:cNvPr>
            <p:cNvSpPr>
              <a:spLocks noChangeArrowheads="1"/>
            </p:cNvSpPr>
            <p:nvPr userDrawn="1"/>
          </p:nvSpPr>
          <p:spPr bwMode="auto">
            <a:xfrm>
              <a:off x="5311775" y="3668713"/>
              <a:ext cx="490538" cy="230188"/>
            </a:xfrm>
            <a:prstGeom prst="rect">
              <a:avLst/>
            </a:prstGeom>
            <a:solidFill>
              <a:srgbClr val="D8D8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9">
              <a:extLst>
                <a:ext uri="{FF2B5EF4-FFF2-40B4-BE49-F238E27FC236}">
                  <a16:creationId xmlns:a16="http://schemas.microsoft.com/office/drawing/2014/main" id="{C2E02612-4568-4CE1-86DF-B53D4F08139E}"/>
                </a:ext>
              </a:extLst>
            </p:cNvPr>
            <p:cNvSpPr>
              <a:spLocks/>
            </p:cNvSpPr>
            <p:nvPr userDrawn="1"/>
          </p:nvSpPr>
          <p:spPr bwMode="auto">
            <a:xfrm>
              <a:off x="4722813" y="1455738"/>
              <a:ext cx="1189038" cy="2197100"/>
            </a:xfrm>
            <a:custGeom>
              <a:avLst/>
              <a:gdLst>
                <a:gd name="T0" fmla="*/ 657 w 852"/>
                <a:gd name="T1" fmla="*/ 1315 h 1576"/>
                <a:gd name="T2" fmla="*/ 657 w 852"/>
                <a:gd name="T3" fmla="*/ 1213 h 1576"/>
                <a:gd name="T4" fmla="*/ 224 w 852"/>
                <a:gd name="T5" fmla="*/ 780 h 1576"/>
                <a:gd name="T6" fmla="*/ 224 w 852"/>
                <a:gd name="T7" fmla="*/ 112 h 1576"/>
                <a:gd name="T8" fmla="*/ 112 w 852"/>
                <a:gd name="T9" fmla="*/ 0 h 1576"/>
                <a:gd name="T10" fmla="*/ 112 w 852"/>
                <a:gd name="T11" fmla="*/ 0 h 1576"/>
                <a:gd name="T12" fmla="*/ 0 w 852"/>
                <a:gd name="T13" fmla="*/ 112 h 1576"/>
                <a:gd name="T14" fmla="*/ 0 w 852"/>
                <a:gd name="T15" fmla="*/ 871 h 1576"/>
                <a:gd name="T16" fmla="*/ 358 w 852"/>
                <a:gd name="T17" fmla="*/ 1576 h 1576"/>
                <a:gd name="T18" fmla="*/ 852 w 852"/>
                <a:gd name="T19" fmla="*/ 1576 h 1576"/>
                <a:gd name="T20" fmla="*/ 852 w 852"/>
                <a:gd name="T21" fmla="*/ 1130 h 1576"/>
                <a:gd name="T22" fmla="*/ 575 w 852"/>
                <a:gd name="T23" fmla="*/ 853 h 1576"/>
                <a:gd name="T24" fmla="*/ 430 w 852"/>
                <a:gd name="T25" fmla="*/ 859 h 1576"/>
                <a:gd name="T26" fmla="*/ 430 w 852"/>
                <a:gd name="T27" fmla="*/ 859 h 1576"/>
                <a:gd name="T28" fmla="*/ 436 w 852"/>
                <a:gd name="T29" fmla="*/ 992 h 1576"/>
                <a:gd name="T30" fmla="*/ 657 w 852"/>
                <a:gd name="T31" fmla="*/ 1213 h 1576"/>
                <a:gd name="T32" fmla="*/ 657 w 852"/>
                <a:gd name="T33" fmla="*/ 1315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2" h="1576">
                  <a:moveTo>
                    <a:pt x="657" y="1315"/>
                  </a:moveTo>
                  <a:cubicBezTo>
                    <a:pt x="657" y="1213"/>
                    <a:pt x="657" y="1213"/>
                    <a:pt x="657" y="1213"/>
                  </a:cubicBezTo>
                  <a:cubicBezTo>
                    <a:pt x="224" y="780"/>
                    <a:pt x="224" y="780"/>
                    <a:pt x="224" y="780"/>
                  </a:cubicBezTo>
                  <a:cubicBezTo>
                    <a:pt x="224" y="112"/>
                    <a:pt x="224" y="112"/>
                    <a:pt x="224" y="112"/>
                  </a:cubicBezTo>
                  <a:cubicBezTo>
                    <a:pt x="224" y="50"/>
                    <a:pt x="174" y="0"/>
                    <a:pt x="112" y="0"/>
                  </a:cubicBezTo>
                  <a:cubicBezTo>
                    <a:pt x="112" y="0"/>
                    <a:pt x="112" y="0"/>
                    <a:pt x="112" y="0"/>
                  </a:cubicBezTo>
                  <a:cubicBezTo>
                    <a:pt x="50" y="0"/>
                    <a:pt x="0" y="50"/>
                    <a:pt x="0" y="112"/>
                  </a:cubicBezTo>
                  <a:cubicBezTo>
                    <a:pt x="0" y="871"/>
                    <a:pt x="0" y="871"/>
                    <a:pt x="0" y="871"/>
                  </a:cubicBezTo>
                  <a:cubicBezTo>
                    <a:pt x="358" y="1576"/>
                    <a:pt x="358" y="1576"/>
                    <a:pt x="358" y="1576"/>
                  </a:cubicBezTo>
                  <a:cubicBezTo>
                    <a:pt x="852" y="1576"/>
                    <a:pt x="852" y="1576"/>
                    <a:pt x="852" y="1576"/>
                  </a:cubicBezTo>
                  <a:cubicBezTo>
                    <a:pt x="852" y="1130"/>
                    <a:pt x="852" y="1130"/>
                    <a:pt x="852" y="1130"/>
                  </a:cubicBezTo>
                  <a:cubicBezTo>
                    <a:pt x="575" y="853"/>
                    <a:pt x="575" y="853"/>
                    <a:pt x="575" y="853"/>
                  </a:cubicBezTo>
                  <a:cubicBezTo>
                    <a:pt x="535" y="812"/>
                    <a:pt x="468" y="815"/>
                    <a:pt x="430" y="859"/>
                  </a:cubicBezTo>
                  <a:cubicBezTo>
                    <a:pt x="430" y="859"/>
                    <a:pt x="430" y="859"/>
                    <a:pt x="430" y="859"/>
                  </a:cubicBezTo>
                  <a:cubicBezTo>
                    <a:pt x="397" y="898"/>
                    <a:pt x="400" y="956"/>
                    <a:pt x="436" y="992"/>
                  </a:cubicBezTo>
                  <a:cubicBezTo>
                    <a:pt x="657" y="1213"/>
                    <a:pt x="657" y="1213"/>
                    <a:pt x="657" y="1213"/>
                  </a:cubicBezTo>
                  <a:cubicBezTo>
                    <a:pt x="657" y="1315"/>
                    <a:pt x="657" y="1315"/>
                    <a:pt x="657" y="1315"/>
                  </a:cubicBezTo>
                </a:path>
              </a:pathLst>
            </a:custGeom>
            <a:solidFill>
              <a:srgbClr val="4DBA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0">
              <a:extLst>
                <a:ext uri="{FF2B5EF4-FFF2-40B4-BE49-F238E27FC236}">
                  <a16:creationId xmlns:a16="http://schemas.microsoft.com/office/drawing/2014/main" id="{037A6DB7-9036-4994-8A65-8D15A8A3C3A8}"/>
                </a:ext>
              </a:extLst>
            </p:cNvPr>
            <p:cNvSpPr>
              <a:spLocks/>
            </p:cNvSpPr>
            <p:nvPr userDrawn="1"/>
          </p:nvSpPr>
          <p:spPr bwMode="auto">
            <a:xfrm>
              <a:off x="4905375" y="3028951"/>
              <a:ext cx="650875" cy="623888"/>
            </a:xfrm>
            <a:custGeom>
              <a:avLst/>
              <a:gdLst>
                <a:gd name="T0" fmla="*/ 0 w 466"/>
                <a:gd name="T1" fmla="*/ 0 h 448"/>
                <a:gd name="T2" fmla="*/ 134 w 466"/>
                <a:gd name="T3" fmla="*/ 0 h 448"/>
                <a:gd name="T4" fmla="*/ 267 w 466"/>
                <a:gd name="T5" fmla="*/ 80 h 448"/>
                <a:gd name="T6" fmla="*/ 466 w 466"/>
                <a:gd name="T7" fmla="*/ 448 h 448"/>
                <a:gd name="T8" fmla="*/ 227 w 466"/>
                <a:gd name="T9" fmla="*/ 448 h 448"/>
                <a:gd name="T10" fmla="*/ 0 w 466"/>
                <a:gd name="T11" fmla="*/ 0 h 448"/>
              </a:gdLst>
              <a:ahLst/>
              <a:cxnLst>
                <a:cxn ang="0">
                  <a:pos x="T0" y="T1"/>
                </a:cxn>
                <a:cxn ang="0">
                  <a:pos x="T2" y="T3"/>
                </a:cxn>
                <a:cxn ang="0">
                  <a:pos x="T4" y="T5"/>
                </a:cxn>
                <a:cxn ang="0">
                  <a:pos x="T6" y="T7"/>
                </a:cxn>
                <a:cxn ang="0">
                  <a:pos x="T8" y="T9"/>
                </a:cxn>
                <a:cxn ang="0">
                  <a:pos x="T10" y="T11"/>
                </a:cxn>
              </a:cxnLst>
              <a:rect l="0" t="0" r="r" b="b"/>
              <a:pathLst>
                <a:path w="466" h="448">
                  <a:moveTo>
                    <a:pt x="0" y="0"/>
                  </a:moveTo>
                  <a:cubicBezTo>
                    <a:pt x="134" y="0"/>
                    <a:pt x="134" y="0"/>
                    <a:pt x="134" y="0"/>
                  </a:cubicBezTo>
                  <a:cubicBezTo>
                    <a:pt x="190" y="0"/>
                    <a:pt x="241" y="31"/>
                    <a:pt x="267" y="80"/>
                  </a:cubicBezTo>
                  <a:cubicBezTo>
                    <a:pt x="466" y="448"/>
                    <a:pt x="466" y="448"/>
                    <a:pt x="466" y="448"/>
                  </a:cubicBezTo>
                  <a:cubicBezTo>
                    <a:pt x="227" y="448"/>
                    <a:pt x="227" y="448"/>
                    <a:pt x="227" y="448"/>
                  </a:cubicBezTo>
                  <a:lnTo>
                    <a:pt x="0" y="0"/>
                  </a:lnTo>
                  <a:close/>
                </a:path>
              </a:pathLst>
            </a:custGeom>
            <a:solidFill>
              <a:srgbClr val="D8D8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1">
              <a:extLst>
                <a:ext uri="{FF2B5EF4-FFF2-40B4-BE49-F238E27FC236}">
                  <a16:creationId xmlns:a16="http://schemas.microsoft.com/office/drawing/2014/main" id="{9FB99C38-824E-4BAD-B119-31294CCDDE5A}"/>
                </a:ext>
              </a:extLst>
            </p:cNvPr>
            <p:cNvSpPr>
              <a:spLocks/>
            </p:cNvSpPr>
            <p:nvPr userDrawn="1"/>
          </p:nvSpPr>
          <p:spPr bwMode="auto">
            <a:xfrm>
              <a:off x="5648325" y="1377951"/>
              <a:ext cx="893763" cy="892175"/>
            </a:xfrm>
            <a:custGeom>
              <a:avLst/>
              <a:gdLst>
                <a:gd name="T0" fmla="*/ 572 w 640"/>
                <a:gd name="T1" fmla="*/ 0 h 640"/>
                <a:gd name="T2" fmla="*/ 68 w 640"/>
                <a:gd name="T3" fmla="*/ 0 h 640"/>
                <a:gd name="T4" fmla="*/ 0 w 640"/>
                <a:gd name="T5" fmla="*/ 68 h 640"/>
                <a:gd name="T6" fmla="*/ 0 w 640"/>
                <a:gd name="T7" fmla="*/ 572 h 640"/>
                <a:gd name="T8" fmla="*/ 68 w 640"/>
                <a:gd name="T9" fmla="*/ 640 h 640"/>
                <a:gd name="T10" fmla="*/ 572 w 640"/>
                <a:gd name="T11" fmla="*/ 640 h 640"/>
                <a:gd name="T12" fmla="*/ 640 w 640"/>
                <a:gd name="T13" fmla="*/ 572 h 640"/>
                <a:gd name="T14" fmla="*/ 640 w 640"/>
                <a:gd name="T15" fmla="*/ 68 h 640"/>
                <a:gd name="T16" fmla="*/ 572 w 640"/>
                <a:gd name="T17" fmla="*/ 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0" h="640">
                  <a:moveTo>
                    <a:pt x="572" y="0"/>
                  </a:moveTo>
                  <a:cubicBezTo>
                    <a:pt x="68" y="0"/>
                    <a:pt x="68" y="0"/>
                    <a:pt x="68" y="0"/>
                  </a:cubicBezTo>
                  <a:cubicBezTo>
                    <a:pt x="30" y="0"/>
                    <a:pt x="0" y="30"/>
                    <a:pt x="0" y="68"/>
                  </a:cubicBezTo>
                  <a:cubicBezTo>
                    <a:pt x="0" y="572"/>
                    <a:pt x="0" y="572"/>
                    <a:pt x="0" y="572"/>
                  </a:cubicBezTo>
                  <a:cubicBezTo>
                    <a:pt x="0" y="610"/>
                    <a:pt x="30" y="640"/>
                    <a:pt x="68" y="640"/>
                  </a:cubicBezTo>
                  <a:cubicBezTo>
                    <a:pt x="572" y="640"/>
                    <a:pt x="572" y="640"/>
                    <a:pt x="572" y="640"/>
                  </a:cubicBezTo>
                  <a:cubicBezTo>
                    <a:pt x="610" y="640"/>
                    <a:pt x="640" y="610"/>
                    <a:pt x="640" y="572"/>
                  </a:cubicBezTo>
                  <a:cubicBezTo>
                    <a:pt x="640" y="68"/>
                    <a:pt x="640" y="68"/>
                    <a:pt x="640" y="68"/>
                  </a:cubicBezTo>
                  <a:cubicBezTo>
                    <a:pt x="640" y="30"/>
                    <a:pt x="610" y="0"/>
                    <a:pt x="572" y="0"/>
                  </a:cubicBezTo>
                  <a:close/>
                </a:path>
              </a:pathLst>
            </a:custGeom>
            <a:solidFill>
              <a:srgbClr val="62C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2">
              <a:extLst>
                <a:ext uri="{FF2B5EF4-FFF2-40B4-BE49-F238E27FC236}">
                  <a16:creationId xmlns:a16="http://schemas.microsoft.com/office/drawing/2014/main" id="{25818D5C-49FF-45CA-9212-E833DCCC6C67}"/>
                </a:ext>
              </a:extLst>
            </p:cNvPr>
            <p:cNvSpPr>
              <a:spLocks/>
            </p:cNvSpPr>
            <p:nvPr userDrawn="1"/>
          </p:nvSpPr>
          <p:spPr bwMode="auto">
            <a:xfrm>
              <a:off x="7059613" y="3309938"/>
              <a:ext cx="111125" cy="111125"/>
            </a:xfrm>
            <a:custGeom>
              <a:avLst/>
              <a:gdLst>
                <a:gd name="T0" fmla="*/ 40 w 80"/>
                <a:gd name="T1" fmla="*/ 0 h 80"/>
                <a:gd name="T2" fmla="*/ 11 w 80"/>
                <a:gd name="T3" fmla="*/ 12 h 80"/>
                <a:gd name="T4" fmla="*/ 0 w 80"/>
                <a:gd name="T5" fmla="*/ 40 h 80"/>
                <a:gd name="T6" fmla="*/ 11 w 80"/>
                <a:gd name="T7" fmla="*/ 69 h 80"/>
                <a:gd name="T8" fmla="*/ 40 w 80"/>
                <a:gd name="T9" fmla="*/ 80 h 80"/>
                <a:gd name="T10" fmla="*/ 68 w 80"/>
                <a:gd name="T11" fmla="*/ 69 h 80"/>
                <a:gd name="T12" fmla="*/ 80 w 80"/>
                <a:gd name="T13" fmla="*/ 40 h 80"/>
                <a:gd name="T14" fmla="*/ 68 w 80"/>
                <a:gd name="T15" fmla="*/ 12 h 80"/>
                <a:gd name="T16" fmla="*/ 40 w 80"/>
                <a:gd name="T1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0">
                  <a:moveTo>
                    <a:pt x="40" y="0"/>
                  </a:moveTo>
                  <a:cubicBezTo>
                    <a:pt x="29" y="0"/>
                    <a:pt x="19" y="5"/>
                    <a:pt x="11" y="12"/>
                  </a:cubicBezTo>
                  <a:cubicBezTo>
                    <a:pt x="4" y="19"/>
                    <a:pt x="0" y="30"/>
                    <a:pt x="0" y="40"/>
                  </a:cubicBezTo>
                  <a:cubicBezTo>
                    <a:pt x="0" y="51"/>
                    <a:pt x="4" y="61"/>
                    <a:pt x="11" y="69"/>
                  </a:cubicBezTo>
                  <a:cubicBezTo>
                    <a:pt x="19" y="76"/>
                    <a:pt x="29" y="80"/>
                    <a:pt x="40" y="80"/>
                  </a:cubicBezTo>
                  <a:cubicBezTo>
                    <a:pt x="50" y="80"/>
                    <a:pt x="60" y="76"/>
                    <a:pt x="68" y="69"/>
                  </a:cubicBezTo>
                  <a:cubicBezTo>
                    <a:pt x="75" y="61"/>
                    <a:pt x="80" y="51"/>
                    <a:pt x="80" y="40"/>
                  </a:cubicBezTo>
                  <a:cubicBezTo>
                    <a:pt x="80" y="30"/>
                    <a:pt x="75" y="19"/>
                    <a:pt x="68" y="12"/>
                  </a:cubicBezTo>
                  <a:cubicBezTo>
                    <a:pt x="60" y="5"/>
                    <a:pt x="50" y="0"/>
                    <a:pt x="4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3">
              <a:extLst>
                <a:ext uri="{FF2B5EF4-FFF2-40B4-BE49-F238E27FC236}">
                  <a16:creationId xmlns:a16="http://schemas.microsoft.com/office/drawing/2014/main" id="{2696CCD6-0435-4012-995D-E024219959CC}"/>
                </a:ext>
              </a:extLst>
            </p:cNvPr>
            <p:cNvSpPr>
              <a:spLocks noEditPoints="1"/>
            </p:cNvSpPr>
            <p:nvPr userDrawn="1"/>
          </p:nvSpPr>
          <p:spPr bwMode="auto">
            <a:xfrm>
              <a:off x="6223000" y="1400176"/>
              <a:ext cx="1300163" cy="2554288"/>
            </a:xfrm>
            <a:custGeom>
              <a:avLst/>
              <a:gdLst>
                <a:gd name="T0" fmla="*/ 628 w 932"/>
                <a:gd name="T1" fmla="*/ 152 h 1832"/>
                <a:gd name="T2" fmla="*/ 517 w 932"/>
                <a:gd name="T3" fmla="*/ 915 h 1832"/>
                <a:gd name="T4" fmla="*/ 392 w 932"/>
                <a:gd name="T5" fmla="*/ 824 h 1832"/>
                <a:gd name="T6" fmla="*/ 11 w 932"/>
                <a:gd name="T7" fmla="*/ 1142 h 1832"/>
                <a:gd name="T8" fmla="*/ 0 w 932"/>
                <a:gd name="T9" fmla="*/ 1616 h 1832"/>
                <a:gd name="T10" fmla="*/ 78 w 932"/>
                <a:gd name="T11" fmla="*/ 1656 h 1832"/>
                <a:gd name="T12" fmla="*/ 118 w 932"/>
                <a:gd name="T13" fmla="*/ 1832 h 1832"/>
                <a:gd name="T14" fmla="*/ 158 w 932"/>
                <a:gd name="T15" fmla="*/ 1656 h 1832"/>
                <a:gd name="T16" fmla="*/ 255 w 932"/>
                <a:gd name="T17" fmla="*/ 1792 h 1832"/>
                <a:gd name="T18" fmla="*/ 335 w 932"/>
                <a:gd name="T19" fmla="*/ 1792 h 1832"/>
                <a:gd name="T20" fmla="*/ 430 w 932"/>
                <a:gd name="T21" fmla="*/ 1656 h 1832"/>
                <a:gd name="T22" fmla="*/ 470 w 932"/>
                <a:gd name="T23" fmla="*/ 1832 h 1832"/>
                <a:gd name="T24" fmla="*/ 510 w 932"/>
                <a:gd name="T25" fmla="*/ 1656 h 1832"/>
                <a:gd name="T26" fmla="*/ 570 w 932"/>
                <a:gd name="T27" fmla="*/ 1634 h 1832"/>
                <a:gd name="T28" fmla="*/ 587 w 932"/>
                <a:gd name="T29" fmla="*/ 1513 h 1832"/>
                <a:gd name="T30" fmla="*/ 510 w 932"/>
                <a:gd name="T31" fmla="*/ 1576 h 1832"/>
                <a:gd name="T32" fmla="*/ 529 w 932"/>
                <a:gd name="T33" fmla="*/ 1267 h 1832"/>
                <a:gd name="T34" fmla="*/ 696 w 932"/>
                <a:gd name="T35" fmla="*/ 1208 h 1832"/>
                <a:gd name="T36" fmla="*/ 689 w 932"/>
                <a:gd name="T37" fmla="*/ 1310 h 1832"/>
                <a:gd name="T38" fmla="*/ 928 w 932"/>
                <a:gd name="T39" fmla="*/ 929 h 1832"/>
                <a:gd name="T40" fmla="*/ 932 w 932"/>
                <a:gd name="T41" fmla="*/ 152 h 1832"/>
                <a:gd name="T42" fmla="*/ 852 w 932"/>
                <a:gd name="T43" fmla="*/ 901 h 1832"/>
                <a:gd name="T44" fmla="*/ 627 w 932"/>
                <a:gd name="T45" fmla="*/ 1128 h 1832"/>
                <a:gd name="T46" fmla="*/ 271 w 932"/>
                <a:gd name="T47" fmla="*/ 1576 h 1832"/>
                <a:gd name="T48" fmla="*/ 80 w 932"/>
                <a:gd name="T49" fmla="*/ 1186 h 1832"/>
                <a:gd name="T50" fmla="*/ 216 w 932"/>
                <a:gd name="T51" fmla="*/ 1097 h 1832"/>
                <a:gd name="T52" fmla="*/ 273 w 932"/>
                <a:gd name="T53" fmla="*/ 1097 h 1832"/>
                <a:gd name="T54" fmla="*/ 249 w 932"/>
                <a:gd name="T55" fmla="*/ 1017 h 1832"/>
                <a:gd name="T56" fmla="*/ 389 w 932"/>
                <a:gd name="T57" fmla="*/ 904 h 1832"/>
                <a:gd name="T58" fmla="*/ 428 w 932"/>
                <a:gd name="T59" fmla="*/ 1004 h 1832"/>
                <a:gd name="T60" fmla="*/ 195 w 932"/>
                <a:gd name="T61" fmla="*/ 1253 h 1832"/>
                <a:gd name="T62" fmla="*/ 235 w 932"/>
                <a:gd name="T63" fmla="*/ 1395 h 1832"/>
                <a:gd name="T64" fmla="*/ 275 w 932"/>
                <a:gd name="T65" fmla="*/ 1270 h 1832"/>
                <a:gd name="T66" fmla="*/ 696 w 932"/>
                <a:gd name="T67" fmla="*/ 849 h 1832"/>
                <a:gd name="T68" fmla="*/ 708 w 932"/>
                <a:gd name="T69" fmla="*/ 785 h 1832"/>
                <a:gd name="T70" fmla="*/ 816 w 932"/>
                <a:gd name="T71" fmla="*/ 745 h 1832"/>
                <a:gd name="T72" fmla="*/ 708 w 932"/>
                <a:gd name="T73" fmla="*/ 705 h 1832"/>
                <a:gd name="T74" fmla="*/ 776 w 932"/>
                <a:gd name="T75" fmla="*/ 457 h 1832"/>
                <a:gd name="T76" fmla="*/ 776 w 932"/>
                <a:gd name="T77" fmla="*/ 377 h 1832"/>
                <a:gd name="T78" fmla="*/ 708 w 932"/>
                <a:gd name="T79" fmla="*/ 152 h 1832"/>
                <a:gd name="T80" fmla="*/ 852 w 932"/>
                <a:gd name="T81" fmla="*/ 152 h 1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32" h="1832">
                  <a:moveTo>
                    <a:pt x="780" y="0"/>
                  </a:moveTo>
                  <a:cubicBezTo>
                    <a:pt x="696" y="0"/>
                    <a:pt x="628" y="68"/>
                    <a:pt x="628" y="152"/>
                  </a:cubicBezTo>
                  <a:cubicBezTo>
                    <a:pt x="628" y="804"/>
                    <a:pt x="628" y="804"/>
                    <a:pt x="628" y="804"/>
                  </a:cubicBezTo>
                  <a:cubicBezTo>
                    <a:pt x="517" y="915"/>
                    <a:pt x="517" y="915"/>
                    <a:pt x="517" y="915"/>
                  </a:cubicBezTo>
                  <a:cubicBezTo>
                    <a:pt x="511" y="900"/>
                    <a:pt x="503" y="886"/>
                    <a:pt x="492" y="873"/>
                  </a:cubicBezTo>
                  <a:cubicBezTo>
                    <a:pt x="467" y="843"/>
                    <a:pt x="431" y="826"/>
                    <a:pt x="392" y="824"/>
                  </a:cubicBezTo>
                  <a:cubicBezTo>
                    <a:pt x="353" y="822"/>
                    <a:pt x="316" y="837"/>
                    <a:pt x="288" y="865"/>
                  </a:cubicBezTo>
                  <a:cubicBezTo>
                    <a:pt x="11" y="1142"/>
                    <a:pt x="11" y="1142"/>
                    <a:pt x="11" y="1142"/>
                  </a:cubicBezTo>
                  <a:cubicBezTo>
                    <a:pt x="4" y="1149"/>
                    <a:pt x="0" y="1159"/>
                    <a:pt x="0" y="1170"/>
                  </a:cubicBezTo>
                  <a:cubicBezTo>
                    <a:pt x="0" y="1616"/>
                    <a:pt x="0" y="1616"/>
                    <a:pt x="0" y="1616"/>
                  </a:cubicBezTo>
                  <a:cubicBezTo>
                    <a:pt x="0" y="1638"/>
                    <a:pt x="18" y="1656"/>
                    <a:pt x="40" y="1656"/>
                  </a:cubicBezTo>
                  <a:cubicBezTo>
                    <a:pt x="78" y="1656"/>
                    <a:pt x="78" y="1656"/>
                    <a:pt x="78" y="1656"/>
                  </a:cubicBezTo>
                  <a:cubicBezTo>
                    <a:pt x="78" y="1792"/>
                    <a:pt x="78" y="1792"/>
                    <a:pt x="78" y="1792"/>
                  </a:cubicBezTo>
                  <a:cubicBezTo>
                    <a:pt x="78" y="1814"/>
                    <a:pt x="96" y="1832"/>
                    <a:pt x="118" y="1832"/>
                  </a:cubicBezTo>
                  <a:cubicBezTo>
                    <a:pt x="140" y="1832"/>
                    <a:pt x="158" y="1814"/>
                    <a:pt x="158" y="1792"/>
                  </a:cubicBezTo>
                  <a:cubicBezTo>
                    <a:pt x="158" y="1656"/>
                    <a:pt x="158" y="1656"/>
                    <a:pt x="158" y="1656"/>
                  </a:cubicBezTo>
                  <a:cubicBezTo>
                    <a:pt x="255" y="1656"/>
                    <a:pt x="255" y="1656"/>
                    <a:pt x="255" y="1656"/>
                  </a:cubicBezTo>
                  <a:cubicBezTo>
                    <a:pt x="255" y="1792"/>
                    <a:pt x="255" y="1792"/>
                    <a:pt x="255" y="1792"/>
                  </a:cubicBezTo>
                  <a:cubicBezTo>
                    <a:pt x="255" y="1814"/>
                    <a:pt x="273" y="1832"/>
                    <a:pt x="295" y="1832"/>
                  </a:cubicBezTo>
                  <a:cubicBezTo>
                    <a:pt x="317" y="1832"/>
                    <a:pt x="335" y="1814"/>
                    <a:pt x="335" y="1792"/>
                  </a:cubicBezTo>
                  <a:cubicBezTo>
                    <a:pt x="335" y="1656"/>
                    <a:pt x="335" y="1656"/>
                    <a:pt x="335" y="1656"/>
                  </a:cubicBezTo>
                  <a:cubicBezTo>
                    <a:pt x="430" y="1656"/>
                    <a:pt x="430" y="1656"/>
                    <a:pt x="430" y="1656"/>
                  </a:cubicBezTo>
                  <a:cubicBezTo>
                    <a:pt x="430" y="1792"/>
                    <a:pt x="430" y="1792"/>
                    <a:pt x="430" y="1792"/>
                  </a:cubicBezTo>
                  <a:cubicBezTo>
                    <a:pt x="430" y="1814"/>
                    <a:pt x="448" y="1832"/>
                    <a:pt x="470" y="1832"/>
                  </a:cubicBezTo>
                  <a:cubicBezTo>
                    <a:pt x="492" y="1832"/>
                    <a:pt x="510" y="1814"/>
                    <a:pt x="510" y="1792"/>
                  </a:cubicBezTo>
                  <a:cubicBezTo>
                    <a:pt x="510" y="1656"/>
                    <a:pt x="510" y="1656"/>
                    <a:pt x="510" y="1656"/>
                  </a:cubicBezTo>
                  <a:cubicBezTo>
                    <a:pt x="534" y="1656"/>
                    <a:pt x="534" y="1656"/>
                    <a:pt x="534" y="1656"/>
                  </a:cubicBezTo>
                  <a:cubicBezTo>
                    <a:pt x="549" y="1656"/>
                    <a:pt x="563" y="1648"/>
                    <a:pt x="570" y="1634"/>
                  </a:cubicBezTo>
                  <a:cubicBezTo>
                    <a:pt x="604" y="1566"/>
                    <a:pt x="604" y="1566"/>
                    <a:pt x="604" y="1566"/>
                  </a:cubicBezTo>
                  <a:cubicBezTo>
                    <a:pt x="614" y="1547"/>
                    <a:pt x="606" y="1523"/>
                    <a:pt x="587" y="1513"/>
                  </a:cubicBezTo>
                  <a:cubicBezTo>
                    <a:pt x="567" y="1503"/>
                    <a:pt x="543" y="1510"/>
                    <a:pt x="533" y="1530"/>
                  </a:cubicBezTo>
                  <a:cubicBezTo>
                    <a:pt x="510" y="1576"/>
                    <a:pt x="510" y="1576"/>
                    <a:pt x="510" y="1576"/>
                  </a:cubicBezTo>
                  <a:cubicBezTo>
                    <a:pt x="362" y="1576"/>
                    <a:pt x="362" y="1576"/>
                    <a:pt x="362" y="1576"/>
                  </a:cubicBezTo>
                  <a:cubicBezTo>
                    <a:pt x="529" y="1267"/>
                    <a:pt x="529" y="1267"/>
                    <a:pt x="529" y="1267"/>
                  </a:cubicBezTo>
                  <a:cubicBezTo>
                    <a:pt x="548" y="1231"/>
                    <a:pt x="586" y="1208"/>
                    <a:pt x="627" y="1208"/>
                  </a:cubicBezTo>
                  <a:cubicBezTo>
                    <a:pt x="696" y="1208"/>
                    <a:pt x="696" y="1208"/>
                    <a:pt x="696" y="1208"/>
                  </a:cubicBezTo>
                  <a:cubicBezTo>
                    <a:pt x="672" y="1257"/>
                    <a:pt x="672" y="1257"/>
                    <a:pt x="672" y="1257"/>
                  </a:cubicBezTo>
                  <a:cubicBezTo>
                    <a:pt x="662" y="1276"/>
                    <a:pt x="670" y="1300"/>
                    <a:pt x="689" y="1310"/>
                  </a:cubicBezTo>
                  <a:cubicBezTo>
                    <a:pt x="709" y="1320"/>
                    <a:pt x="733" y="1312"/>
                    <a:pt x="743" y="1293"/>
                  </a:cubicBezTo>
                  <a:cubicBezTo>
                    <a:pt x="928" y="929"/>
                    <a:pt x="928" y="929"/>
                    <a:pt x="928" y="929"/>
                  </a:cubicBezTo>
                  <a:cubicBezTo>
                    <a:pt x="931" y="923"/>
                    <a:pt x="932" y="917"/>
                    <a:pt x="932" y="911"/>
                  </a:cubicBezTo>
                  <a:cubicBezTo>
                    <a:pt x="932" y="152"/>
                    <a:pt x="932" y="152"/>
                    <a:pt x="932" y="152"/>
                  </a:cubicBezTo>
                  <a:cubicBezTo>
                    <a:pt x="932" y="68"/>
                    <a:pt x="864" y="0"/>
                    <a:pt x="780" y="0"/>
                  </a:cubicBezTo>
                  <a:close/>
                  <a:moveTo>
                    <a:pt x="852" y="901"/>
                  </a:moveTo>
                  <a:cubicBezTo>
                    <a:pt x="737" y="1128"/>
                    <a:pt x="737" y="1128"/>
                    <a:pt x="737" y="1128"/>
                  </a:cubicBezTo>
                  <a:cubicBezTo>
                    <a:pt x="627" y="1128"/>
                    <a:pt x="627" y="1128"/>
                    <a:pt x="627" y="1128"/>
                  </a:cubicBezTo>
                  <a:cubicBezTo>
                    <a:pt x="556" y="1128"/>
                    <a:pt x="492" y="1167"/>
                    <a:pt x="458" y="1229"/>
                  </a:cubicBezTo>
                  <a:cubicBezTo>
                    <a:pt x="271" y="1576"/>
                    <a:pt x="271" y="1576"/>
                    <a:pt x="271" y="1576"/>
                  </a:cubicBezTo>
                  <a:cubicBezTo>
                    <a:pt x="80" y="1576"/>
                    <a:pt x="80" y="1576"/>
                    <a:pt x="80" y="1576"/>
                  </a:cubicBezTo>
                  <a:cubicBezTo>
                    <a:pt x="80" y="1186"/>
                    <a:pt x="80" y="1186"/>
                    <a:pt x="80" y="1186"/>
                  </a:cubicBezTo>
                  <a:cubicBezTo>
                    <a:pt x="193" y="1073"/>
                    <a:pt x="193" y="1073"/>
                    <a:pt x="193" y="1073"/>
                  </a:cubicBezTo>
                  <a:cubicBezTo>
                    <a:pt x="216" y="1097"/>
                    <a:pt x="216" y="1097"/>
                    <a:pt x="216" y="1097"/>
                  </a:cubicBezTo>
                  <a:cubicBezTo>
                    <a:pt x="224" y="1105"/>
                    <a:pt x="234" y="1109"/>
                    <a:pt x="245" y="1109"/>
                  </a:cubicBezTo>
                  <a:cubicBezTo>
                    <a:pt x="255" y="1109"/>
                    <a:pt x="265" y="1105"/>
                    <a:pt x="273" y="1097"/>
                  </a:cubicBezTo>
                  <a:cubicBezTo>
                    <a:pt x="289" y="1081"/>
                    <a:pt x="289" y="1056"/>
                    <a:pt x="273" y="1040"/>
                  </a:cubicBezTo>
                  <a:cubicBezTo>
                    <a:pt x="249" y="1017"/>
                    <a:pt x="249" y="1017"/>
                    <a:pt x="249" y="1017"/>
                  </a:cubicBezTo>
                  <a:cubicBezTo>
                    <a:pt x="345" y="921"/>
                    <a:pt x="345" y="921"/>
                    <a:pt x="345" y="921"/>
                  </a:cubicBezTo>
                  <a:cubicBezTo>
                    <a:pt x="357" y="909"/>
                    <a:pt x="372" y="903"/>
                    <a:pt x="389" y="904"/>
                  </a:cubicBezTo>
                  <a:cubicBezTo>
                    <a:pt x="405" y="905"/>
                    <a:pt x="420" y="912"/>
                    <a:pt x="431" y="925"/>
                  </a:cubicBezTo>
                  <a:cubicBezTo>
                    <a:pt x="451" y="948"/>
                    <a:pt x="449" y="983"/>
                    <a:pt x="428" y="1004"/>
                  </a:cubicBezTo>
                  <a:cubicBezTo>
                    <a:pt x="207" y="1225"/>
                    <a:pt x="207" y="1225"/>
                    <a:pt x="207" y="1225"/>
                  </a:cubicBezTo>
                  <a:cubicBezTo>
                    <a:pt x="199" y="1233"/>
                    <a:pt x="195" y="1243"/>
                    <a:pt x="195" y="1253"/>
                  </a:cubicBezTo>
                  <a:cubicBezTo>
                    <a:pt x="195" y="1355"/>
                    <a:pt x="195" y="1355"/>
                    <a:pt x="195" y="1355"/>
                  </a:cubicBezTo>
                  <a:cubicBezTo>
                    <a:pt x="195" y="1377"/>
                    <a:pt x="213" y="1395"/>
                    <a:pt x="235" y="1395"/>
                  </a:cubicBezTo>
                  <a:cubicBezTo>
                    <a:pt x="257" y="1395"/>
                    <a:pt x="275" y="1377"/>
                    <a:pt x="275" y="1355"/>
                  </a:cubicBezTo>
                  <a:cubicBezTo>
                    <a:pt x="275" y="1270"/>
                    <a:pt x="275" y="1270"/>
                    <a:pt x="275" y="1270"/>
                  </a:cubicBezTo>
                  <a:cubicBezTo>
                    <a:pt x="484" y="1061"/>
                    <a:pt x="484" y="1061"/>
                    <a:pt x="484" y="1061"/>
                  </a:cubicBezTo>
                  <a:cubicBezTo>
                    <a:pt x="696" y="849"/>
                    <a:pt x="696" y="849"/>
                    <a:pt x="696" y="849"/>
                  </a:cubicBezTo>
                  <a:cubicBezTo>
                    <a:pt x="704" y="841"/>
                    <a:pt x="708" y="831"/>
                    <a:pt x="708" y="820"/>
                  </a:cubicBezTo>
                  <a:cubicBezTo>
                    <a:pt x="708" y="785"/>
                    <a:pt x="708" y="785"/>
                    <a:pt x="708" y="785"/>
                  </a:cubicBezTo>
                  <a:cubicBezTo>
                    <a:pt x="776" y="785"/>
                    <a:pt x="776" y="785"/>
                    <a:pt x="776" y="785"/>
                  </a:cubicBezTo>
                  <a:cubicBezTo>
                    <a:pt x="798" y="785"/>
                    <a:pt x="816" y="767"/>
                    <a:pt x="816" y="745"/>
                  </a:cubicBezTo>
                  <a:cubicBezTo>
                    <a:pt x="816" y="723"/>
                    <a:pt x="798" y="705"/>
                    <a:pt x="776" y="705"/>
                  </a:cubicBezTo>
                  <a:cubicBezTo>
                    <a:pt x="708" y="705"/>
                    <a:pt x="708" y="705"/>
                    <a:pt x="708" y="705"/>
                  </a:cubicBezTo>
                  <a:cubicBezTo>
                    <a:pt x="708" y="457"/>
                    <a:pt x="708" y="457"/>
                    <a:pt x="708" y="457"/>
                  </a:cubicBezTo>
                  <a:cubicBezTo>
                    <a:pt x="776" y="457"/>
                    <a:pt x="776" y="457"/>
                    <a:pt x="776" y="457"/>
                  </a:cubicBezTo>
                  <a:cubicBezTo>
                    <a:pt x="798" y="457"/>
                    <a:pt x="816" y="439"/>
                    <a:pt x="816" y="417"/>
                  </a:cubicBezTo>
                  <a:cubicBezTo>
                    <a:pt x="816" y="395"/>
                    <a:pt x="798" y="377"/>
                    <a:pt x="776" y="377"/>
                  </a:cubicBezTo>
                  <a:cubicBezTo>
                    <a:pt x="708" y="377"/>
                    <a:pt x="708" y="377"/>
                    <a:pt x="708" y="377"/>
                  </a:cubicBezTo>
                  <a:cubicBezTo>
                    <a:pt x="708" y="152"/>
                    <a:pt x="708" y="152"/>
                    <a:pt x="708" y="152"/>
                  </a:cubicBezTo>
                  <a:cubicBezTo>
                    <a:pt x="708" y="112"/>
                    <a:pt x="740" y="80"/>
                    <a:pt x="780" y="80"/>
                  </a:cubicBezTo>
                  <a:cubicBezTo>
                    <a:pt x="820" y="80"/>
                    <a:pt x="852" y="112"/>
                    <a:pt x="852" y="152"/>
                  </a:cubicBezTo>
                  <a:lnTo>
                    <a:pt x="852" y="9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4">
              <a:extLst>
                <a:ext uri="{FF2B5EF4-FFF2-40B4-BE49-F238E27FC236}">
                  <a16:creationId xmlns:a16="http://schemas.microsoft.com/office/drawing/2014/main" id="{94626142-B947-46B1-BBA4-12DC773BEC20}"/>
                </a:ext>
              </a:extLst>
            </p:cNvPr>
            <p:cNvSpPr>
              <a:spLocks/>
            </p:cNvSpPr>
            <p:nvPr userDrawn="1"/>
          </p:nvSpPr>
          <p:spPr bwMode="auto">
            <a:xfrm>
              <a:off x="6267450" y="1590676"/>
              <a:ext cx="112713" cy="465138"/>
            </a:xfrm>
            <a:custGeom>
              <a:avLst/>
              <a:gdLst>
                <a:gd name="T0" fmla="*/ 40 w 80"/>
                <a:gd name="T1" fmla="*/ 334 h 334"/>
                <a:gd name="T2" fmla="*/ 80 w 80"/>
                <a:gd name="T3" fmla="*/ 294 h 334"/>
                <a:gd name="T4" fmla="*/ 80 w 80"/>
                <a:gd name="T5" fmla="*/ 40 h 334"/>
                <a:gd name="T6" fmla="*/ 40 w 80"/>
                <a:gd name="T7" fmla="*/ 0 h 334"/>
                <a:gd name="T8" fmla="*/ 0 w 80"/>
                <a:gd name="T9" fmla="*/ 40 h 334"/>
                <a:gd name="T10" fmla="*/ 0 w 80"/>
                <a:gd name="T11" fmla="*/ 294 h 334"/>
                <a:gd name="T12" fmla="*/ 40 w 80"/>
                <a:gd name="T13" fmla="*/ 334 h 334"/>
              </a:gdLst>
              <a:ahLst/>
              <a:cxnLst>
                <a:cxn ang="0">
                  <a:pos x="T0" y="T1"/>
                </a:cxn>
                <a:cxn ang="0">
                  <a:pos x="T2" y="T3"/>
                </a:cxn>
                <a:cxn ang="0">
                  <a:pos x="T4" y="T5"/>
                </a:cxn>
                <a:cxn ang="0">
                  <a:pos x="T6" y="T7"/>
                </a:cxn>
                <a:cxn ang="0">
                  <a:pos x="T8" y="T9"/>
                </a:cxn>
                <a:cxn ang="0">
                  <a:pos x="T10" y="T11"/>
                </a:cxn>
                <a:cxn ang="0">
                  <a:pos x="T12" y="T13"/>
                </a:cxn>
              </a:cxnLst>
              <a:rect l="0" t="0" r="r" b="b"/>
              <a:pathLst>
                <a:path w="80" h="334">
                  <a:moveTo>
                    <a:pt x="40" y="334"/>
                  </a:moveTo>
                  <a:cubicBezTo>
                    <a:pt x="62" y="334"/>
                    <a:pt x="80" y="316"/>
                    <a:pt x="80" y="294"/>
                  </a:cubicBezTo>
                  <a:cubicBezTo>
                    <a:pt x="80" y="40"/>
                    <a:pt x="80" y="40"/>
                    <a:pt x="80" y="40"/>
                  </a:cubicBezTo>
                  <a:cubicBezTo>
                    <a:pt x="80" y="18"/>
                    <a:pt x="62" y="0"/>
                    <a:pt x="40" y="0"/>
                  </a:cubicBezTo>
                  <a:cubicBezTo>
                    <a:pt x="18" y="0"/>
                    <a:pt x="0" y="18"/>
                    <a:pt x="0" y="40"/>
                  </a:cubicBezTo>
                  <a:cubicBezTo>
                    <a:pt x="0" y="294"/>
                    <a:pt x="0" y="294"/>
                    <a:pt x="0" y="294"/>
                  </a:cubicBezTo>
                  <a:cubicBezTo>
                    <a:pt x="0" y="316"/>
                    <a:pt x="18" y="334"/>
                    <a:pt x="40" y="3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5">
              <a:extLst>
                <a:ext uri="{FF2B5EF4-FFF2-40B4-BE49-F238E27FC236}">
                  <a16:creationId xmlns:a16="http://schemas.microsoft.com/office/drawing/2014/main" id="{C22D4901-A1A7-4203-B5C5-8175033AF59D}"/>
                </a:ext>
              </a:extLst>
            </p:cNvPr>
            <p:cNvSpPr>
              <a:spLocks noEditPoints="1"/>
            </p:cNvSpPr>
            <p:nvPr userDrawn="1"/>
          </p:nvSpPr>
          <p:spPr bwMode="auto">
            <a:xfrm>
              <a:off x="5802313" y="1590676"/>
              <a:ext cx="396875" cy="473075"/>
            </a:xfrm>
            <a:custGeom>
              <a:avLst/>
              <a:gdLst>
                <a:gd name="T0" fmla="*/ 83 w 284"/>
                <a:gd name="T1" fmla="*/ 308 h 339"/>
                <a:gd name="T2" fmla="*/ 94 w 284"/>
                <a:gd name="T3" fmla="*/ 280 h 339"/>
                <a:gd name="T4" fmla="*/ 191 w 284"/>
                <a:gd name="T5" fmla="*/ 280 h 339"/>
                <a:gd name="T6" fmla="*/ 201 w 284"/>
                <a:gd name="T7" fmla="*/ 308 h 339"/>
                <a:gd name="T8" fmla="*/ 239 w 284"/>
                <a:gd name="T9" fmla="*/ 334 h 339"/>
                <a:gd name="T10" fmla="*/ 253 w 284"/>
                <a:gd name="T11" fmla="*/ 332 h 339"/>
                <a:gd name="T12" fmla="*/ 276 w 284"/>
                <a:gd name="T13" fmla="*/ 280 h 339"/>
                <a:gd name="T14" fmla="*/ 180 w 284"/>
                <a:gd name="T15" fmla="*/ 26 h 339"/>
                <a:gd name="T16" fmla="*/ 142 w 284"/>
                <a:gd name="T17" fmla="*/ 0 h 339"/>
                <a:gd name="T18" fmla="*/ 105 w 284"/>
                <a:gd name="T19" fmla="*/ 26 h 339"/>
                <a:gd name="T20" fmla="*/ 8 w 284"/>
                <a:gd name="T21" fmla="*/ 280 h 339"/>
                <a:gd name="T22" fmla="*/ 31 w 284"/>
                <a:gd name="T23" fmla="*/ 332 h 339"/>
                <a:gd name="T24" fmla="*/ 83 w 284"/>
                <a:gd name="T25" fmla="*/ 308 h 339"/>
                <a:gd name="T26" fmla="*/ 160 w 284"/>
                <a:gd name="T27" fmla="*/ 200 h 339"/>
                <a:gd name="T28" fmla="*/ 124 w 284"/>
                <a:gd name="T29" fmla="*/ 200 h 339"/>
                <a:gd name="T30" fmla="*/ 142 w 284"/>
                <a:gd name="T31" fmla="*/ 153 h 339"/>
                <a:gd name="T32" fmla="*/ 160 w 284"/>
                <a:gd name="T33" fmla="*/ 20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339">
                  <a:moveTo>
                    <a:pt x="83" y="308"/>
                  </a:moveTo>
                  <a:cubicBezTo>
                    <a:pt x="94" y="280"/>
                    <a:pt x="94" y="280"/>
                    <a:pt x="94" y="280"/>
                  </a:cubicBezTo>
                  <a:cubicBezTo>
                    <a:pt x="191" y="280"/>
                    <a:pt x="191" y="280"/>
                    <a:pt x="191" y="280"/>
                  </a:cubicBezTo>
                  <a:cubicBezTo>
                    <a:pt x="201" y="308"/>
                    <a:pt x="201" y="308"/>
                    <a:pt x="201" y="308"/>
                  </a:cubicBezTo>
                  <a:cubicBezTo>
                    <a:pt x="207" y="324"/>
                    <a:pt x="223" y="334"/>
                    <a:pt x="239" y="334"/>
                  </a:cubicBezTo>
                  <a:cubicBezTo>
                    <a:pt x="243" y="334"/>
                    <a:pt x="248" y="333"/>
                    <a:pt x="253" y="332"/>
                  </a:cubicBezTo>
                  <a:cubicBezTo>
                    <a:pt x="273" y="324"/>
                    <a:pt x="284" y="301"/>
                    <a:pt x="276" y="280"/>
                  </a:cubicBezTo>
                  <a:cubicBezTo>
                    <a:pt x="180" y="26"/>
                    <a:pt x="180" y="26"/>
                    <a:pt x="180" y="26"/>
                  </a:cubicBezTo>
                  <a:cubicBezTo>
                    <a:pt x="174" y="10"/>
                    <a:pt x="159" y="0"/>
                    <a:pt x="142" y="0"/>
                  </a:cubicBezTo>
                  <a:cubicBezTo>
                    <a:pt x="126" y="0"/>
                    <a:pt x="111" y="10"/>
                    <a:pt x="105" y="26"/>
                  </a:cubicBezTo>
                  <a:cubicBezTo>
                    <a:pt x="8" y="280"/>
                    <a:pt x="8" y="280"/>
                    <a:pt x="8" y="280"/>
                  </a:cubicBezTo>
                  <a:cubicBezTo>
                    <a:pt x="0" y="301"/>
                    <a:pt x="11" y="324"/>
                    <a:pt x="31" y="332"/>
                  </a:cubicBezTo>
                  <a:cubicBezTo>
                    <a:pt x="52" y="339"/>
                    <a:pt x="75" y="329"/>
                    <a:pt x="83" y="308"/>
                  </a:cubicBezTo>
                  <a:close/>
                  <a:moveTo>
                    <a:pt x="160" y="200"/>
                  </a:moveTo>
                  <a:cubicBezTo>
                    <a:pt x="124" y="200"/>
                    <a:pt x="124" y="200"/>
                    <a:pt x="124" y="200"/>
                  </a:cubicBezTo>
                  <a:cubicBezTo>
                    <a:pt x="142" y="153"/>
                    <a:pt x="142" y="153"/>
                    <a:pt x="142" y="153"/>
                  </a:cubicBezTo>
                  <a:lnTo>
                    <a:pt x="160" y="2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6">
              <a:extLst>
                <a:ext uri="{FF2B5EF4-FFF2-40B4-BE49-F238E27FC236}">
                  <a16:creationId xmlns:a16="http://schemas.microsoft.com/office/drawing/2014/main" id="{4FAA2460-EA61-41F9-AD54-2B86AEBCED7A}"/>
                </a:ext>
              </a:extLst>
            </p:cNvPr>
            <p:cNvSpPr>
              <a:spLocks noEditPoints="1"/>
            </p:cNvSpPr>
            <p:nvPr userDrawn="1"/>
          </p:nvSpPr>
          <p:spPr bwMode="auto">
            <a:xfrm>
              <a:off x="5370513" y="1098551"/>
              <a:ext cx="1449388" cy="1450975"/>
            </a:xfrm>
            <a:custGeom>
              <a:avLst/>
              <a:gdLst>
                <a:gd name="T0" fmla="*/ 640 w 1040"/>
                <a:gd name="T1" fmla="*/ 1000 h 1040"/>
                <a:gd name="T2" fmla="*/ 720 w 1040"/>
                <a:gd name="T3" fmla="*/ 1000 h 1040"/>
                <a:gd name="T4" fmla="*/ 772 w 1040"/>
                <a:gd name="T5" fmla="*/ 880 h 1040"/>
                <a:gd name="T6" fmla="*/ 880 w 1040"/>
                <a:gd name="T7" fmla="*/ 720 h 1040"/>
                <a:gd name="T8" fmla="*/ 1040 w 1040"/>
                <a:gd name="T9" fmla="*/ 680 h 1040"/>
                <a:gd name="T10" fmla="*/ 880 w 1040"/>
                <a:gd name="T11" fmla="*/ 640 h 1040"/>
                <a:gd name="T12" fmla="*/ 1000 w 1040"/>
                <a:gd name="T13" fmla="*/ 560 h 1040"/>
                <a:gd name="T14" fmla="*/ 1000 w 1040"/>
                <a:gd name="T15" fmla="*/ 480 h 1040"/>
                <a:gd name="T16" fmla="*/ 880 w 1040"/>
                <a:gd name="T17" fmla="*/ 400 h 1040"/>
                <a:gd name="T18" fmla="*/ 1040 w 1040"/>
                <a:gd name="T19" fmla="*/ 360 h 1040"/>
                <a:gd name="T20" fmla="*/ 880 w 1040"/>
                <a:gd name="T21" fmla="*/ 320 h 1040"/>
                <a:gd name="T22" fmla="*/ 772 w 1040"/>
                <a:gd name="T23" fmla="*/ 160 h 1040"/>
                <a:gd name="T24" fmla="*/ 720 w 1040"/>
                <a:gd name="T25" fmla="*/ 40 h 1040"/>
                <a:gd name="T26" fmla="*/ 640 w 1040"/>
                <a:gd name="T27" fmla="*/ 40 h 1040"/>
                <a:gd name="T28" fmla="*/ 560 w 1040"/>
                <a:gd name="T29" fmla="*/ 160 h 1040"/>
                <a:gd name="T30" fmla="*/ 520 w 1040"/>
                <a:gd name="T31" fmla="*/ 0 h 1040"/>
                <a:gd name="T32" fmla="*/ 480 w 1040"/>
                <a:gd name="T33" fmla="*/ 160 h 1040"/>
                <a:gd name="T34" fmla="*/ 400 w 1040"/>
                <a:gd name="T35" fmla="*/ 40 h 1040"/>
                <a:gd name="T36" fmla="*/ 320 w 1040"/>
                <a:gd name="T37" fmla="*/ 40 h 1040"/>
                <a:gd name="T38" fmla="*/ 268 w 1040"/>
                <a:gd name="T39" fmla="*/ 160 h 1040"/>
                <a:gd name="T40" fmla="*/ 160 w 1040"/>
                <a:gd name="T41" fmla="*/ 320 h 1040"/>
                <a:gd name="T42" fmla="*/ 0 w 1040"/>
                <a:gd name="T43" fmla="*/ 360 h 1040"/>
                <a:gd name="T44" fmla="*/ 160 w 1040"/>
                <a:gd name="T45" fmla="*/ 400 h 1040"/>
                <a:gd name="T46" fmla="*/ 40 w 1040"/>
                <a:gd name="T47" fmla="*/ 480 h 1040"/>
                <a:gd name="T48" fmla="*/ 40 w 1040"/>
                <a:gd name="T49" fmla="*/ 560 h 1040"/>
                <a:gd name="T50" fmla="*/ 160 w 1040"/>
                <a:gd name="T51" fmla="*/ 640 h 1040"/>
                <a:gd name="T52" fmla="*/ 0 w 1040"/>
                <a:gd name="T53" fmla="*/ 680 h 1040"/>
                <a:gd name="T54" fmla="*/ 160 w 1040"/>
                <a:gd name="T55" fmla="*/ 720 h 1040"/>
                <a:gd name="T56" fmla="*/ 268 w 1040"/>
                <a:gd name="T57" fmla="*/ 880 h 1040"/>
                <a:gd name="T58" fmla="*/ 320 w 1040"/>
                <a:gd name="T59" fmla="*/ 1000 h 1040"/>
                <a:gd name="T60" fmla="*/ 400 w 1040"/>
                <a:gd name="T61" fmla="*/ 1000 h 1040"/>
                <a:gd name="T62" fmla="*/ 480 w 1040"/>
                <a:gd name="T63" fmla="*/ 880 h 1040"/>
                <a:gd name="T64" fmla="*/ 520 w 1040"/>
                <a:gd name="T65" fmla="*/ 1040 h 1040"/>
                <a:gd name="T66" fmla="*/ 560 w 1040"/>
                <a:gd name="T67" fmla="*/ 880 h 1040"/>
                <a:gd name="T68" fmla="*/ 240 w 1040"/>
                <a:gd name="T69" fmla="*/ 772 h 1040"/>
                <a:gd name="T70" fmla="*/ 268 w 1040"/>
                <a:gd name="T71" fmla="*/ 240 h 1040"/>
                <a:gd name="T72" fmla="*/ 800 w 1040"/>
                <a:gd name="T73" fmla="*/ 268 h 1040"/>
                <a:gd name="T74" fmla="*/ 772 w 1040"/>
                <a:gd name="T75" fmla="*/ 800 h 1040"/>
                <a:gd name="T76" fmla="*/ 240 w 1040"/>
                <a:gd name="T77" fmla="*/ 772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0" h="1040">
                  <a:moveTo>
                    <a:pt x="640" y="880"/>
                  </a:moveTo>
                  <a:cubicBezTo>
                    <a:pt x="640" y="1000"/>
                    <a:pt x="640" y="1000"/>
                    <a:pt x="640" y="1000"/>
                  </a:cubicBezTo>
                  <a:cubicBezTo>
                    <a:pt x="640" y="1022"/>
                    <a:pt x="658" y="1040"/>
                    <a:pt x="680" y="1040"/>
                  </a:cubicBezTo>
                  <a:cubicBezTo>
                    <a:pt x="702" y="1040"/>
                    <a:pt x="720" y="1022"/>
                    <a:pt x="720" y="1000"/>
                  </a:cubicBezTo>
                  <a:cubicBezTo>
                    <a:pt x="720" y="880"/>
                    <a:pt x="720" y="880"/>
                    <a:pt x="720" y="880"/>
                  </a:cubicBezTo>
                  <a:cubicBezTo>
                    <a:pt x="772" y="880"/>
                    <a:pt x="772" y="880"/>
                    <a:pt x="772" y="880"/>
                  </a:cubicBezTo>
                  <a:cubicBezTo>
                    <a:pt x="832" y="880"/>
                    <a:pt x="880" y="832"/>
                    <a:pt x="880" y="772"/>
                  </a:cubicBezTo>
                  <a:cubicBezTo>
                    <a:pt x="880" y="720"/>
                    <a:pt x="880" y="720"/>
                    <a:pt x="880" y="720"/>
                  </a:cubicBezTo>
                  <a:cubicBezTo>
                    <a:pt x="1000" y="720"/>
                    <a:pt x="1000" y="720"/>
                    <a:pt x="1000" y="720"/>
                  </a:cubicBezTo>
                  <a:cubicBezTo>
                    <a:pt x="1022" y="720"/>
                    <a:pt x="1040" y="702"/>
                    <a:pt x="1040" y="680"/>
                  </a:cubicBezTo>
                  <a:cubicBezTo>
                    <a:pt x="1040" y="658"/>
                    <a:pt x="1022" y="640"/>
                    <a:pt x="1000" y="640"/>
                  </a:cubicBezTo>
                  <a:cubicBezTo>
                    <a:pt x="880" y="640"/>
                    <a:pt x="880" y="640"/>
                    <a:pt x="880" y="640"/>
                  </a:cubicBezTo>
                  <a:cubicBezTo>
                    <a:pt x="880" y="560"/>
                    <a:pt x="880" y="560"/>
                    <a:pt x="880" y="560"/>
                  </a:cubicBezTo>
                  <a:cubicBezTo>
                    <a:pt x="1000" y="560"/>
                    <a:pt x="1000" y="560"/>
                    <a:pt x="1000" y="560"/>
                  </a:cubicBezTo>
                  <a:cubicBezTo>
                    <a:pt x="1022" y="560"/>
                    <a:pt x="1040" y="542"/>
                    <a:pt x="1040" y="520"/>
                  </a:cubicBezTo>
                  <a:cubicBezTo>
                    <a:pt x="1040" y="498"/>
                    <a:pt x="1022" y="480"/>
                    <a:pt x="1000" y="480"/>
                  </a:cubicBezTo>
                  <a:cubicBezTo>
                    <a:pt x="880" y="480"/>
                    <a:pt x="880" y="480"/>
                    <a:pt x="880" y="480"/>
                  </a:cubicBezTo>
                  <a:cubicBezTo>
                    <a:pt x="880" y="400"/>
                    <a:pt x="880" y="400"/>
                    <a:pt x="880" y="400"/>
                  </a:cubicBezTo>
                  <a:cubicBezTo>
                    <a:pt x="1000" y="400"/>
                    <a:pt x="1000" y="400"/>
                    <a:pt x="1000" y="400"/>
                  </a:cubicBezTo>
                  <a:cubicBezTo>
                    <a:pt x="1022" y="400"/>
                    <a:pt x="1040" y="382"/>
                    <a:pt x="1040" y="360"/>
                  </a:cubicBezTo>
                  <a:cubicBezTo>
                    <a:pt x="1040" y="338"/>
                    <a:pt x="1022" y="320"/>
                    <a:pt x="1000" y="320"/>
                  </a:cubicBezTo>
                  <a:cubicBezTo>
                    <a:pt x="880" y="320"/>
                    <a:pt x="880" y="320"/>
                    <a:pt x="880" y="320"/>
                  </a:cubicBezTo>
                  <a:cubicBezTo>
                    <a:pt x="880" y="268"/>
                    <a:pt x="880" y="268"/>
                    <a:pt x="880" y="268"/>
                  </a:cubicBezTo>
                  <a:cubicBezTo>
                    <a:pt x="880" y="208"/>
                    <a:pt x="832" y="160"/>
                    <a:pt x="772" y="160"/>
                  </a:cubicBezTo>
                  <a:cubicBezTo>
                    <a:pt x="720" y="160"/>
                    <a:pt x="720" y="160"/>
                    <a:pt x="720" y="160"/>
                  </a:cubicBezTo>
                  <a:cubicBezTo>
                    <a:pt x="720" y="40"/>
                    <a:pt x="720" y="40"/>
                    <a:pt x="720" y="40"/>
                  </a:cubicBezTo>
                  <a:cubicBezTo>
                    <a:pt x="720" y="18"/>
                    <a:pt x="702" y="0"/>
                    <a:pt x="680" y="0"/>
                  </a:cubicBezTo>
                  <a:cubicBezTo>
                    <a:pt x="658" y="0"/>
                    <a:pt x="640" y="18"/>
                    <a:pt x="640" y="40"/>
                  </a:cubicBezTo>
                  <a:cubicBezTo>
                    <a:pt x="640" y="160"/>
                    <a:pt x="640" y="160"/>
                    <a:pt x="640" y="160"/>
                  </a:cubicBezTo>
                  <a:cubicBezTo>
                    <a:pt x="560" y="160"/>
                    <a:pt x="560" y="160"/>
                    <a:pt x="560" y="160"/>
                  </a:cubicBezTo>
                  <a:cubicBezTo>
                    <a:pt x="560" y="40"/>
                    <a:pt x="560" y="40"/>
                    <a:pt x="560" y="40"/>
                  </a:cubicBezTo>
                  <a:cubicBezTo>
                    <a:pt x="560" y="18"/>
                    <a:pt x="542" y="0"/>
                    <a:pt x="520" y="0"/>
                  </a:cubicBezTo>
                  <a:cubicBezTo>
                    <a:pt x="498" y="0"/>
                    <a:pt x="480" y="18"/>
                    <a:pt x="480" y="40"/>
                  </a:cubicBezTo>
                  <a:cubicBezTo>
                    <a:pt x="480" y="160"/>
                    <a:pt x="480" y="160"/>
                    <a:pt x="480" y="160"/>
                  </a:cubicBezTo>
                  <a:cubicBezTo>
                    <a:pt x="400" y="160"/>
                    <a:pt x="400" y="160"/>
                    <a:pt x="400" y="160"/>
                  </a:cubicBezTo>
                  <a:cubicBezTo>
                    <a:pt x="400" y="40"/>
                    <a:pt x="400" y="40"/>
                    <a:pt x="400" y="40"/>
                  </a:cubicBezTo>
                  <a:cubicBezTo>
                    <a:pt x="400" y="18"/>
                    <a:pt x="382" y="0"/>
                    <a:pt x="360" y="0"/>
                  </a:cubicBezTo>
                  <a:cubicBezTo>
                    <a:pt x="338" y="0"/>
                    <a:pt x="320" y="18"/>
                    <a:pt x="320" y="40"/>
                  </a:cubicBezTo>
                  <a:cubicBezTo>
                    <a:pt x="320" y="160"/>
                    <a:pt x="320" y="160"/>
                    <a:pt x="320" y="160"/>
                  </a:cubicBezTo>
                  <a:cubicBezTo>
                    <a:pt x="268" y="160"/>
                    <a:pt x="268" y="160"/>
                    <a:pt x="268" y="160"/>
                  </a:cubicBezTo>
                  <a:cubicBezTo>
                    <a:pt x="208" y="160"/>
                    <a:pt x="160" y="208"/>
                    <a:pt x="160" y="268"/>
                  </a:cubicBezTo>
                  <a:cubicBezTo>
                    <a:pt x="160" y="320"/>
                    <a:pt x="160" y="320"/>
                    <a:pt x="160" y="320"/>
                  </a:cubicBezTo>
                  <a:cubicBezTo>
                    <a:pt x="40" y="320"/>
                    <a:pt x="40" y="320"/>
                    <a:pt x="40" y="320"/>
                  </a:cubicBezTo>
                  <a:cubicBezTo>
                    <a:pt x="18" y="320"/>
                    <a:pt x="0" y="338"/>
                    <a:pt x="0" y="360"/>
                  </a:cubicBezTo>
                  <a:cubicBezTo>
                    <a:pt x="0" y="382"/>
                    <a:pt x="18" y="400"/>
                    <a:pt x="40" y="400"/>
                  </a:cubicBezTo>
                  <a:cubicBezTo>
                    <a:pt x="160" y="400"/>
                    <a:pt x="160" y="400"/>
                    <a:pt x="160" y="400"/>
                  </a:cubicBezTo>
                  <a:cubicBezTo>
                    <a:pt x="160" y="480"/>
                    <a:pt x="160" y="480"/>
                    <a:pt x="160" y="480"/>
                  </a:cubicBezTo>
                  <a:cubicBezTo>
                    <a:pt x="40" y="480"/>
                    <a:pt x="40" y="480"/>
                    <a:pt x="40" y="480"/>
                  </a:cubicBezTo>
                  <a:cubicBezTo>
                    <a:pt x="18" y="480"/>
                    <a:pt x="0" y="498"/>
                    <a:pt x="0" y="520"/>
                  </a:cubicBezTo>
                  <a:cubicBezTo>
                    <a:pt x="0" y="542"/>
                    <a:pt x="18" y="560"/>
                    <a:pt x="40" y="560"/>
                  </a:cubicBezTo>
                  <a:cubicBezTo>
                    <a:pt x="160" y="560"/>
                    <a:pt x="160" y="560"/>
                    <a:pt x="160" y="560"/>
                  </a:cubicBezTo>
                  <a:cubicBezTo>
                    <a:pt x="160" y="640"/>
                    <a:pt x="160" y="640"/>
                    <a:pt x="160" y="640"/>
                  </a:cubicBezTo>
                  <a:cubicBezTo>
                    <a:pt x="40" y="640"/>
                    <a:pt x="40" y="640"/>
                    <a:pt x="40" y="640"/>
                  </a:cubicBezTo>
                  <a:cubicBezTo>
                    <a:pt x="18" y="640"/>
                    <a:pt x="0" y="658"/>
                    <a:pt x="0" y="680"/>
                  </a:cubicBezTo>
                  <a:cubicBezTo>
                    <a:pt x="0" y="702"/>
                    <a:pt x="18" y="720"/>
                    <a:pt x="40" y="720"/>
                  </a:cubicBezTo>
                  <a:cubicBezTo>
                    <a:pt x="160" y="720"/>
                    <a:pt x="160" y="720"/>
                    <a:pt x="160" y="720"/>
                  </a:cubicBezTo>
                  <a:cubicBezTo>
                    <a:pt x="160" y="772"/>
                    <a:pt x="160" y="772"/>
                    <a:pt x="160" y="772"/>
                  </a:cubicBezTo>
                  <a:cubicBezTo>
                    <a:pt x="160" y="832"/>
                    <a:pt x="208" y="880"/>
                    <a:pt x="268" y="880"/>
                  </a:cubicBezTo>
                  <a:cubicBezTo>
                    <a:pt x="320" y="880"/>
                    <a:pt x="320" y="880"/>
                    <a:pt x="320" y="880"/>
                  </a:cubicBezTo>
                  <a:cubicBezTo>
                    <a:pt x="320" y="1000"/>
                    <a:pt x="320" y="1000"/>
                    <a:pt x="320" y="1000"/>
                  </a:cubicBezTo>
                  <a:cubicBezTo>
                    <a:pt x="320" y="1022"/>
                    <a:pt x="338" y="1040"/>
                    <a:pt x="360" y="1040"/>
                  </a:cubicBezTo>
                  <a:cubicBezTo>
                    <a:pt x="382" y="1040"/>
                    <a:pt x="400" y="1022"/>
                    <a:pt x="400" y="1000"/>
                  </a:cubicBezTo>
                  <a:cubicBezTo>
                    <a:pt x="400" y="880"/>
                    <a:pt x="400" y="880"/>
                    <a:pt x="400" y="880"/>
                  </a:cubicBezTo>
                  <a:cubicBezTo>
                    <a:pt x="480" y="880"/>
                    <a:pt x="480" y="880"/>
                    <a:pt x="480" y="880"/>
                  </a:cubicBezTo>
                  <a:cubicBezTo>
                    <a:pt x="480" y="1000"/>
                    <a:pt x="480" y="1000"/>
                    <a:pt x="480" y="1000"/>
                  </a:cubicBezTo>
                  <a:cubicBezTo>
                    <a:pt x="480" y="1022"/>
                    <a:pt x="498" y="1040"/>
                    <a:pt x="520" y="1040"/>
                  </a:cubicBezTo>
                  <a:cubicBezTo>
                    <a:pt x="542" y="1040"/>
                    <a:pt x="560" y="1022"/>
                    <a:pt x="560" y="1000"/>
                  </a:cubicBezTo>
                  <a:cubicBezTo>
                    <a:pt x="560" y="880"/>
                    <a:pt x="560" y="880"/>
                    <a:pt x="560" y="880"/>
                  </a:cubicBezTo>
                  <a:lnTo>
                    <a:pt x="640" y="880"/>
                  </a:lnTo>
                  <a:close/>
                  <a:moveTo>
                    <a:pt x="240" y="772"/>
                  </a:moveTo>
                  <a:cubicBezTo>
                    <a:pt x="240" y="268"/>
                    <a:pt x="240" y="268"/>
                    <a:pt x="240" y="268"/>
                  </a:cubicBezTo>
                  <a:cubicBezTo>
                    <a:pt x="240" y="253"/>
                    <a:pt x="253" y="240"/>
                    <a:pt x="268" y="240"/>
                  </a:cubicBezTo>
                  <a:cubicBezTo>
                    <a:pt x="772" y="240"/>
                    <a:pt x="772" y="240"/>
                    <a:pt x="772" y="240"/>
                  </a:cubicBezTo>
                  <a:cubicBezTo>
                    <a:pt x="787" y="240"/>
                    <a:pt x="800" y="253"/>
                    <a:pt x="800" y="268"/>
                  </a:cubicBezTo>
                  <a:cubicBezTo>
                    <a:pt x="800" y="772"/>
                    <a:pt x="800" y="772"/>
                    <a:pt x="800" y="772"/>
                  </a:cubicBezTo>
                  <a:cubicBezTo>
                    <a:pt x="800" y="787"/>
                    <a:pt x="787" y="800"/>
                    <a:pt x="772" y="800"/>
                  </a:cubicBezTo>
                  <a:cubicBezTo>
                    <a:pt x="268" y="800"/>
                    <a:pt x="268" y="800"/>
                    <a:pt x="268" y="800"/>
                  </a:cubicBezTo>
                  <a:cubicBezTo>
                    <a:pt x="253" y="800"/>
                    <a:pt x="240" y="787"/>
                    <a:pt x="240" y="77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17">
              <a:extLst>
                <a:ext uri="{FF2B5EF4-FFF2-40B4-BE49-F238E27FC236}">
                  <a16:creationId xmlns:a16="http://schemas.microsoft.com/office/drawing/2014/main" id="{26012917-2666-4C44-BDF4-722967973DD3}"/>
                </a:ext>
              </a:extLst>
            </p:cNvPr>
            <p:cNvSpPr>
              <a:spLocks noEditPoints="1"/>
            </p:cNvSpPr>
            <p:nvPr userDrawn="1"/>
          </p:nvSpPr>
          <p:spPr bwMode="auto">
            <a:xfrm>
              <a:off x="4667250" y="1400176"/>
              <a:ext cx="1300163" cy="2554288"/>
            </a:xfrm>
            <a:custGeom>
              <a:avLst/>
              <a:gdLst>
                <a:gd name="T0" fmla="*/ 540 w 932"/>
                <a:gd name="T1" fmla="*/ 824 h 1832"/>
                <a:gd name="T2" fmla="*/ 415 w 932"/>
                <a:gd name="T3" fmla="*/ 915 h 1832"/>
                <a:gd name="T4" fmla="*/ 304 w 932"/>
                <a:gd name="T5" fmla="*/ 152 h 1832"/>
                <a:gd name="T6" fmla="*/ 0 w 932"/>
                <a:gd name="T7" fmla="*/ 152 h 1832"/>
                <a:gd name="T8" fmla="*/ 4 w 932"/>
                <a:gd name="T9" fmla="*/ 929 h 1832"/>
                <a:gd name="T10" fmla="*/ 243 w 932"/>
                <a:gd name="T11" fmla="*/ 1310 h 1832"/>
                <a:gd name="T12" fmla="*/ 236 w 932"/>
                <a:gd name="T13" fmla="*/ 1208 h 1832"/>
                <a:gd name="T14" fmla="*/ 403 w 932"/>
                <a:gd name="T15" fmla="*/ 1267 h 1832"/>
                <a:gd name="T16" fmla="*/ 422 w 932"/>
                <a:gd name="T17" fmla="*/ 1576 h 1832"/>
                <a:gd name="T18" fmla="*/ 345 w 932"/>
                <a:gd name="T19" fmla="*/ 1513 h 1832"/>
                <a:gd name="T20" fmla="*/ 362 w 932"/>
                <a:gd name="T21" fmla="*/ 1634 h 1832"/>
                <a:gd name="T22" fmla="*/ 422 w 932"/>
                <a:gd name="T23" fmla="*/ 1656 h 1832"/>
                <a:gd name="T24" fmla="*/ 462 w 932"/>
                <a:gd name="T25" fmla="*/ 1832 h 1832"/>
                <a:gd name="T26" fmla="*/ 502 w 932"/>
                <a:gd name="T27" fmla="*/ 1656 h 1832"/>
                <a:gd name="T28" fmla="*/ 597 w 932"/>
                <a:gd name="T29" fmla="*/ 1792 h 1832"/>
                <a:gd name="T30" fmla="*/ 677 w 932"/>
                <a:gd name="T31" fmla="*/ 1792 h 1832"/>
                <a:gd name="T32" fmla="*/ 774 w 932"/>
                <a:gd name="T33" fmla="*/ 1656 h 1832"/>
                <a:gd name="T34" fmla="*/ 814 w 932"/>
                <a:gd name="T35" fmla="*/ 1832 h 1832"/>
                <a:gd name="T36" fmla="*/ 854 w 932"/>
                <a:gd name="T37" fmla="*/ 1656 h 1832"/>
                <a:gd name="T38" fmla="*/ 932 w 932"/>
                <a:gd name="T39" fmla="*/ 1616 h 1832"/>
                <a:gd name="T40" fmla="*/ 921 w 932"/>
                <a:gd name="T41" fmla="*/ 1142 h 1832"/>
                <a:gd name="T42" fmla="*/ 474 w 932"/>
                <a:gd name="T43" fmla="*/ 1229 h 1832"/>
                <a:gd name="T44" fmla="*/ 195 w 932"/>
                <a:gd name="T45" fmla="*/ 1128 h 1832"/>
                <a:gd name="T46" fmla="*/ 80 w 932"/>
                <a:gd name="T47" fmla="*/ 152 h 1832"/>
                <a:gd name="T48" fmla="*/ 224 w 932"/>
                <a:gd name="T49" fmla="*/ 152 h 1832"/>
                <a:gd name="T50" fmla="*/ 163 w 932"/>
                <a:gd name="T51" fmla="*/ 377 h 1832"/>
                <a:gd name="T52" fmla="*/ 163 w 932"/>
                <a:gd name="T53" fmla="*/ 457 h 1832"/>
                <a:gd name="T54" fmla="*/ 224 w 932"/>
                <a:gd name="T55" fmla="*/ 705 h 1832"/>
                <a:gd name="T56" fmla="*/ 123 w 932"/>
                <a:gd name="T57" fmla="*/ 745 h 1832"/>
                <a:gd name="T58" fmla="*/ 224 w 932"/>
                <a:gd name="T59" fmla="*/ 785 h 1832"/>
                <a:gd name="T60" fmla="*/ 236 w 932"/>
                <a:gd name="T61" fmla="*/ 849 h 1832"/>
                <a:gd name="T62" fmla="*/ 657 w 932"/>
                <a:gd name="T63" fmla="*/ 1270 h 1832"/>
                <a:gd name="T64" fmla="*/ 697 w 932"/>
                <a:gd name="T65" fmla="*/ 1395 h 1832"/>
                <a:gd name="T66" fmla="*/ 737 w 932"/>
                <a:gd name="T67" fmla="*/ 1253 h 1832"/>
                <a:gd name="T68" fmla="*/ 504 w 932"/>
                <a:gd name="T69" fmla="*/ 1004 h 1832"/>
                <a:gd name="T70" fmla="*/ 543 w 932"/>
                <a:gd name="T71" fmla="*/ 904 h 1832"/>
                <a:gd name="T72" fmla="*/ 686 w 932"/>
                <a:gd name="T73" fmla="*/ 1020 h 1832"/>
                <a:gd name="T74" fmla="*/ 666 w 932"/>
                <a:gd name="T75" fmla="*/ 1097 h 1832"/>
                <a:gd name="T76" fmla="*/ 723 w 932"/>
                <a:gd name="T77" fmla="*/ 1097 h 1832"/>
                <a:gd name="T78" fmla="*/ 852 w 932"/>
                <a:gd name="T79" fmla="*/ 1186 h 1832"/>
                <a:gd name="T80" fmla="*/ 661 w 932"/>
                <a:gd name="T81" fmla="*/ 1576 h 1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32" h="1832">
                  <a:moveTo>
                    <a:pt x="644" y="865"/>
                  </a:moveTo>
                  <a:cubicBezTo>
                    <a:pt x="616" y="837"/>
                    <a:pt x="579" y="823"/>
                    <a:pt x="540" y="824"/>
                  </a:cubicBezTo>
                  <a:cubicBezTo>
                    <a:pt x="501" y="826"/>
                    <a:pt x="465" y="843"/>
                    <a:pt x="440" y="873"/>
                  </a:cubicBezTo>
                  <a:cubicBezTo>
                    <a:pt x="429" y="886"/>
                    <a:pt x="421" y="900"/>
                    <a:pt x="415" y="915"/>
                  </a:cubicBezTo>
                  <a:cubicBezTo>
                    <a:pt x="304" y="804"/>
                    <a:pt x="304" y="804"/>
                    <a:pt x="304" y="804"/>
                  </a:cubicBezTo>
                  <a:cubicBezTo>
                    <a:pt x="304" y="152"/>
                    <a:pt x="304" y="152"/>
                    <a:pt x="304" y="152"/>
                  </a:cubicBezTo>
                  <a:cubicBezTo>
                    <a:pt x="304" y="68"/>
                    <a:pt x="236" y="0"/>
                    <a:pt x="152" y="0"/>
                  </a:cubicBezTo>
                  <a:cubicBezTo>
                    <a:pt x="68" y="0"/>
                    <a:pt x="0" y="68"/>
                    <a:pt x="0" y="152"/>
                  </a:cubicBezTo>
                  <a:cubicBezTo>
                    <a:pt x="0" y="911"/>
                    <a:pt x="0" y="911"/>
                    <a:pt x="0" y="911"/>
                  </a:cubicBezTo>
                  <a:cubicBezTo>
                    <a:pt x="0" y="917"/>
                    <a:pt x="1" y="923"/>
                    <a:pt x="4" y="929"/>
                  </a:cubicBezTo>
                  <a:cubicBezTo>
                    <a:pt x="189" y="1293"/>
                    <a:pt x="189" y="1293"/>
                    <a:pt x="189" y="1293"/>
                  </a:cubicBezTo>
                  <a:cubicBezTo>
                    <a:pt x="199" y="1312"/>
                    <a:pt x="223" y="1320"/>
                    <a:pt x="243" y="1310"/>
                  </a:cubicBezTo>
                  <a:cubicBezTo>
                    <a:pt x="262" y="1300"/>
                    <a:pt x="270" y="1276"/>
                    <a:pt x="260" y="1257"/>
                  </a:cubicBezTo>
                  <a:cubicBezTo>
                    <a:pt x="236" y="1208"/>
                    <a:pt x="236" y="1208"/>
                    <a:pt x="236" y="1208"/>
                  </a:cubicBezTo>
                  <a:cubicBezTo>
                    <a:pt x="305" y="1208"/>
                    <a:pt x="305" y="1208"/>
                    <a:pt x="305" y="1208"/>
                  </a:cubicBezTo>
                  <a:cubicBezTo>
                    <a:pt x="346" y="1208"/>
                    <a:pt x="384" y="1231"/>
                    <a:pt x="403" y="1267"/>
                  </a:cubicBezTo>
                  <a:cubicBezTo>
                    <a:pt x="570" y="1576"/>
                    <a:pt x="570" y="1576"/>
                    <a:pt x="570" y="1576"/>
                  </a:cubicBezTo>
                  <a:cubicBezTo>
                    <a:pt x="422" y="1576"/>
                    <a:pt x="422" y="1576"/>
                    <a:pt x="422" y="1576"/>
                  </a:cubicBezTo>
                  <a:cubicBezTo>
                    <a:pt x="399" y="1530"/>
                    <a:pt x="399" y="1530"/>
                    <a:pt x="399" y="1530"/>
                  </a:cubicBezTo>
                  <a:cubicBezTo>
                    <a:pt x="389" y="1510"/>
                    <a:pt x="365" y="1503"/>
                    <a:pt x="345" y="1513"/>
                  </a:cubicBezTo>
                  <a:cubicBezTo>
                    <a:pt x="326" y="1523"/>
                    <a:pt x="318" y="1547"/>
                    <a:pt x="328" y="1566"/>
                  </a:cubicBezTo>
                  <a:cubicBezTo>
                    <a:pt x="362" y="1634"/>
                    <a:pt x="362" y="1634"/>
                    <a:pt x="362" y="1634"/>
                  </a:cubicBezTo>
                  <a:cubicBezTo>
                    <a:pt x="369" y="1648"/>
                    <a:pt x="383" y="1656"/>
                    <a:pt x="398" y="1656"/>
                  </a:cubicBezTo>
                  <a:cubicBezTo>
                    <a:pt x="422" y="1656"/>
                    <a:pt x="422" y="1656"/>
                    <a:pt x="422" y="1656"/>
                  </a:cubicBezTo>
                  <a:cubicBezTo>
                    <a:pt x="422" y="1792"/>
                    <a:pt x="422" y="1792"/>
                    <a:pt x="422" y="1792"/>
                  </a:cubicBezTo>
                  <a:cubicBezTo>
                    <a:pt x="422" y="1814"/>
                    <a:pt x="440" y="1832"/>
                    <a:pt x="462" y="1832"/>
                  </a:cubicBezTo>
                  <a:cubicBezTo>
                    <a:pt x="484" y="1832"/>
                    <a:pt x="502" y="1814"/>
                    <a:pt x="502" y="1792"/>
                  </a:cubicBezTo>
                  <a:cubicBezTo>
                    <a:pt x="502" y="1656"/>
                    <a:pt x="502" y="1656"/>
                    <a:pt x="502" y="1656"/>
                  </a:cubicBezTo>
                  <a:cubicBezTo>
                    <a:pt x="597" y="1656"/>
                    <a:pt x="597" y="1656"/>
                    <a:pt x="597" y="1656"/>
                  </a:cubicBezTo>
                  <a:cubicBezTo>
                    <a:pt x="597" y="1792"/>
                    <a:pt x="597" y="1792"/>
                    <a:pt x="597" y="1792"/>
                  </a:cubicBezTo>
                  <a:cubicBezTo>
                    <a:pt x="597" y="1814"/>
                    <a:pt x="615" y="1832"/>
                    <a:pt x="637" y="1832"/>
                  </a:cubicBezTo>
                  <a:cubicBezTo>
                    <a:pt x="659" y="1832"/>
                    <a:pt x="677" y="1814"/>
                    <a:pt x="677" y="1792"/>
                  </a:cubicBezTo>
                  <a:cubicBezTo>
                    <a:pt x="677" y="1656"/>
                    <a:pt x="677" y="1656"/>
                    <a:pt x="677" y="1656"/>
                  </a:cubicBezTo>
                  <a:cubicBezTo>
                    <a:pt x="774" y="1656"/>
                    <a:pt x="774" y="1656"/>
                    <a:pt x="774" y="1656"/>
                  </a:cubicBezTo>
                  <a:cubicBezTo>
                    <a:pt x="774" y="1792"/>
                    <a:pt x="774" y="1792"/>
                    <a:pt x="774" y="1792"/>
                  </a:cubicBezTo>
                  <a:cubicBezTo>
                    <a:pt x="774" y="1814"/>
                    <a:pt x="792" y="1832"/>
                    <a:pt x="814" y="1832"/>
                  </a:cubicBezTo>
                  <a:cubicBezTo>
                    <a:pt x="836" y="1832"/>
                    <a:pt x="854" y="1814"/>
                    <a:pt x="854" y="1792"/>
                  </a:cubicBezTo>
                  <a:cubicBezTo>
                    <a:pt x="854" y="1656"/>
                    <a:pt x="854" y="1656"/>
                    <a:pt x="854" y="1656"/>
                  </a:cubicBezTo>
                  <a:cubicBezTo>
                    <a:pt x="892" y="1656"/>
                    <a:pt x="892" y="1656"/>
                    <a:pt x="892" y="1656"/>
                  </a:cubicBezTo>
                  <a:cubicBezTo>
                    <a:pt x="914" y="1656"/>
                    <a:pt x="932" y="1638"/>
                    <a:pt x="932" y="1616"/>
                  </a:cubicBezTo>
                  <a:cubicBezTo>
                    <a:pt x="932" y="1170"/>
                    <a:pt x="932" y="1170"/>
                    <a:pt x="932" y="1170"/>
                  </a:cubicBezTo>
                  <a:cubicBezTo>
                    <a:pt x="932" y="1159"/>
                    <a:pt x="928" y="1149"/>
                    <a:pt x="921" y="1142"/>
                  </a:cubicBezTo>
                  <a:lnTo>
                    <a:pt x="644" y="865"/>
                  </a:lnTo>
                  <a:close/>
                  <a:moveTo>
                    <a:pt x="474" y="1229"/>
                  </a:moveTo>
                  <a:cubicBezTo>
                    <a:pt x="440" y="1167"/>
                    <a:pt x="376" y="1128"/>
                    <a:pt x="305" y="1128"/>
                  </a:cubicBezTo>
                  <a:cubicBezTo>
                    <a:pt x="195" y="1128"/>
                    <a:pt x="195" y="1128"/>
                    <a:pt x="195" y="1128"/>
                  </a:cubicBezTo>
                  <a:cubicBezTo>
                    <a:pt x="80" y="901"/>
                    <a:pt x="80" y="901"/>
                    <a:pt x="80" y="901"/>
                  </a:cubicBezTo>
                  <a:cubicBezTo>
                    <a:pt x="80" y="152"/>
                    <a:pt x="80" y="152"/>
                    <a:pt x="80" y="152"/>
                  </a:cubicBezTo>
                  <a:cubicBezTo>
                    <a:pt x="80" y="112"/>
                    <a:pt x="112" y="80"/>
                    <a:pt x="152" y="80"/>
                  </a:cubicBezTo>
                  <a:cubicBezTo>
                    <a:pt x="192" y="80"/>
                    <a:pt x="224" y="112"/>
                    <a:pt x="224" y="152"/>
                  </a:cubicBezTo>
                  <a:cubicBezTo>
                    <a:pt x="224" y="377"/>
                    <a:pt x="224" y="377"/>
                    <a:pt x="224" y="377"/>
                  </a:cubicBezTo>
                  <a:cubicBezTo>
                    <a:pt x="163" y="377"/>
                    <a:pt x="163" y="377"/>
                    <a:pt x="163" y="377"/>
                  </a:cubicBezTo>
                  <a:cubicBezTo>
                    <a:pt x="141" y="377"/>
                    <a:pt x="123" y="395"/>
                    <a:pt x="123" y="417"/>
                  </a:cubicBezTo>
                  <a:cubicBezTo>
                    <a:pt x="123" y="439"/>
                    <a:pt x="141" y="457"/>
                    <a:pt x="163" y="457"/>
                  </a:cubicBezTo>
                  <a:cubicBezTo>
                    <a:pt x="224" y="457"/>
                    <a:pt x="224" y="457"/>
                    <a:pt x="224" y="457"/>
                  </a:cubicBezTo>
                  <a:cubicBezTo>
                    <a:pt x="224" y="705"/>
                    <a:pt x="224" y="705"/>
                    <a:pt x="224" y="705"/>
                  </a:cubicBezTo>
                  <a:cubicBezTo>
                    <a:pt x="163" y="705"/>
                    <a:pt x="163" y="705"/>
                    <a:pt x="163" y="705"/>
                  </a:cubicBezTo>
                  <a:cubicBezTo>
                    <a:pt x="141" y="705"/>
                    <a:pt x="123" y="723"/>
                    <a:pt x="123" y="745"/>
                  </a:cubicBezTo>
                  <a:cubicBezTo>
                    <a:pt x="123" y="767"/>
                    <a:pt x="141" y="785"/>
                    <a:pt x="163" y="785"/>
                  </a:cubicBezTo>
                  <a:cubicBezTo>
                    <a:pt x="224" y="785"/>
                    <a:pt x="224" y="785"/>
                    <a:pt x="224" y="785"/>
                  </a:cubicBezTo>
                  <a:cubicBezTo>
                    <a:pt x="224" y="820"/>
                    <a:pt x="224" y="820"/>
                    <a:pt x="224" y="820"/>
                  </a:cubicBezTo>
                  <a:cubicBezTo>
                    <a:pt x="224" y="831"/>
                    <a:pt x="228" y="841"/>
                    <a:pt x="236" y="849"/>
                  </a:cubicBezTo>
                  <a:cubicBezTo>
                    <a:pt x="448" y="1061"/>
                    <a:pt x="448" y="1061"/>
                    <a:pt x="448" y="1061"/>
                  </a:cubicBezTo>
                  <a:cubicBezTo>
                    <a:pt x="657" y="1270"/>
                    <a:pt x="657" y="1270"/>
                    <a:pt x="657" y="1270"/>
                  </a:cubicBezTo>
                  <a:cubicBezTo>
                    <a:pt x="657" y="1355"/>
                    <a:pt x="657" y="1355"/>
                    <a:pt x="657" y="1355"/>
                  </a:cubicBezTo>
                  <a:cubicBezTo>
                    <a:pt x="657" y="1377"/>
                    <a:pt x="675" y="1395"/>
                    <a:pt x="697" y="1395"/>
                  </a:cubicBezTo>
                  <a:cubicBezTo>
                    <a:pt x="719" y="1395"/>
                    <a:pt x="737" y="1377"/>
                    <a:pt x="737" y="1355"/>
                  </a:cubicBezTo>
                  <a:cubicBezTo>
                    <a:pt x="737" y="1253"/>
                    <a:pt x="737" y="1253"/>
                    <a:pt x="737" y="1253"/>
                  </a:cubicBezTo>
                  <a:cubicBezTo>
                    <a:pt x="737" y="1243"/>
                    <a:pt x="733" y="1233"/>
                    <a:pt x="725" y="1225"/>
                  </a:cubicBezTo>
                  <a:cubicBezTo>
                    <a:pt x="504" y="1004"/>
                    <a:pt x="504" y="1004"/>
                    <a:pt x="504" y="1004"/>
                  </a:cubicBezTo>
                  <a:cubicBezTo>
                    <a:pt x="483" y="983"/>
                    <a:pt x="481" y="948"/>
                    <a:pt x="501" y="925"/>
                  </a:cubicBezTo>
                  <a:cubicBezTo>
                    <a:pt x="512" y="912"/>
                    <a:pt x="527" y="905"/>
                    <a:pt x="543" y="904"/>
                  </a:cubicBezTo>
                  <a:cubicBezTo>
                    <a:pt x="560" y="903"/>
                    <a:pt x="575" y="909"/>
                    <a:pt x="587" y="921"/>
                  </a:cubicBezTo>
                  <a:cubicBezTo>
                    <a:pt x="686" y="1020"/>
                    <a:pt x="686" y="1020"/>
                    <a:pt x="686" y="1020"/>
                  </a:cubicBezTo>
                  <a:cubicBezTo>
                    <a:pt x="666" y="1040"/>
                    <a:pt x="666" y="1040"/>
                    <a:pt x="666" y="1040"/>
                  </a:cubicBezTo>
                  <a:cubicBezTo>
                    <a:pt x="650" y="1056"/>
                    <a:pt x="650" y="1081"/>
                    <a:pt x="666" y="1097"/>
                  </a:cubicBezTo>
                  <a:cubicBezTo>
                    <a:pt x="674" y="1105"/>
                    <a:pt x="684" y="1109"/>
                    <a:pt x="694" y="1109"/>
                  </a:cubicBezTo>
                  <a:cubicBezTo>
                    <a:pt x="704" y="1109"/>
                    <a:pt x="715" y="1105"/>
                    <a:pt x="723" y="1097"/>
                  </a:cubicBezTo>
                  <a:cubicBezTo>
                    <a:pt x="743" y="1077"/>
                    <a:pt x="743" y="1077"/>
                    <a:pt x="743" y="1077"/>
                  </a:cubicBezTo>
                  <a:cubicBezTo>
                    <a:pt x="852" y="1186"/>
                    <a:pt x="852" y="1186"/>
                    <a:pt x="852" y="1186"/>
                  </a:cubicBezTo>
                  <a:cubicBezTo>
                    <a:pt x="852" y="1576"/>
                    <a:pt x="852" y="1576"/>
                    <a:pt x="852" y="1576"/>
                  </a:cubicBezTo>
                  <a:cubicBezTo>
                    <a:pt x="661" y="1576"/>
                    <a:pt x="661" y="1576"/>
                    <a:pt x="661" y="1576"/>
                  </a:cubicBezTo>
                  <a:lnTo>
                    <a:pt x="474" y="1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18">
              <a:extLst>
                <a:ext uri="{FF2B5EF4-FFF2-40B4-BE49-F238E27FC236}">
                  <a16:creationId xmlns:a16="http://schemas.microsoft.com/office/drawing/2014/main" id="{B71C5BCA-B59A-438A-A12F-7722F260B319}"/>
                </a:ext>
              </a:extLst>
            </p:cNvPr>
            <p:cNvSpPr>
              <a:spLocks/>
            </p:cNvSpPr>
            <p:nvPr userDrawn="1"/>
          </p:nvSpPr>
          <p:spPr bwMode="auto">
            <a:xfrm>
              <a:off x="5019675" y="3309938"/>
              <a:ext cx="112713" cy="111125"/>
            </a:xfrm>
            <a:custGeom>
              <a:avLst/>
              <a:gdLst>
                <a:gd name="T0" fmla="*/ 69 w 80"/>
                <a:gd name="T1" fmla="*/ 12 h 80"/>
                <a:gd name="T2" fmla="*/ 40 w 80"/>
                <a:gd name="T3" fmla="*/ 0 h 80"/>
                <a:gd name="T4" fmla="*/ 12 w 80"/>
                <a:gd name="T5" fmla="*/ 12 h 80"/>
                <a:gd name="T6" fmla="*/ 0 w 80"/>
                <a:gd name="T7" fmla="*/ 40 h 80"/>
                <a:gd name="T8" fmla="*/ 12 w 80"/>
                <a:gd name="T9" fmla="*/ 69 h 80"/>
                <a:gd name="T10" fmla="*/ 40 w 80"/>
                <a:gd name="T11" fmla="*/ 80 h 80"/>
                <a:gd name="T12" fmla="*/ 69 w 80"/>
                <a:gd name="T13" fmla="*/ 69 h 80"/>
                <a:gd name="T14" fmla="*/ 80 w 80"/>
                <a:gd name="T15" fmla="*/ 40 h 80"/>
                <a:gd name="T16" fmla="*/ 69 w 80"/>
                <a:gd name="T17" fmla="*/ 1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0">
                  <a:moveTo>
                    <a:pt x="69" y="12"/>
                  </a:moveTo>
                  <a:cubicBezTo>
                    <a:pt x="61" y="5"/>
                    <a:pt x="51" y="0"/>
                    <a:pt x="40" y="0"/>
                  </a:cubicBezTo>
                  <a:cubicBezTo>
                    <a:pt x="30" y="0"/>
                    <a:pt x="20" y="5"/>
                    <a:pt x="12" y="12"/>
                  </a:cubicBezTo>
                  <a:cubicBezTo>
                    <a:pt x="5" y="19"/>
                    <a:pt x="0" y="30"/>
                    <a:pt x="0" y="40"/>
                  </a:cubicBezTo>
                  <a:cubicBezTo>
                    <a:pt x="0" y="51"/>
                    <a:pt x="5" y="61"/>
                    <a:pt x="12" y="69"/>
                  </a:cubicBezTo>
                  <a:cubicBezTo>
                    <a:pt x="20" y="76"/>
                    <a:pt x="30" y="80"/>
                    <a:pt x="40" y="80"/>
                  </a:cubicBezTo>
                  <a:cubicBezTo>
                    <a:pt x="51" y="80"/>
                    <a:pt x="61" y="76"/>
                    <a:pt x="69" y="69"/>
                  </a:cubicBezTo>
                  <a:cubicBezTo>
                    <a:pt x="76" y="61"/>
                    <a:pt x="80" y="51"/>
                    <a:pt x="80" y="40"/>
                  </a:cubicBezTo>
                  <a:cubicBezTo>
                    <a:pt x="80" y="30"/>
                    <a:pt x="76" y="19"/>
                    <a:pt x="69"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02444" y="2"/>
            <a:ext cx="8137922"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502444" y="1123951"/>
            <a:ext cx="8137922"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051299" y="6240464"/>
            <a:ext cx="1041402" cy="206381"/>
          </a:xfrm>
          <a:prstGeom prst="rect">
            <a:avLst/>
          </a:prstGeom>
        </p:spPr>
        <p:txBody>
          <a:bodyPr vert="horz" lIns="91440" tIns="45720" rIns="91440" bIns="45720" rtlCol="0" anchor="ctr"/>
          <a:lstStyle>
            <a:lvl1pPr algn="ctr">
              <a:defRPr sz="750">
                <a:solidFill>
                  <a:schemeClr val="tx1">
                    <a:tint val="75000"/>
                  </a:schemeClr>
                </a:solidFill>
              </a:defRPr>
            </a:lvl1pPr>
          </a:lstStyle>
          <a:p>
            <a:fld id="{6489D9C7-5DC6-4263-87FF-7C99F6FB63C3}" type="datetime1">
              <a:rPr lang="zh-CN" altLang="en-US" smtClean="0"/>
              <a:pPr/>
              <a:t>2018/11/11</a:t>
            </a:fld>
            <a:endParaRPr lang="zh-CN" altLang="en-US"/>
          </a:p>
        </p:txBody>
      </p:sp>
      <p:sp>
        <p:nvSpPr>
          <p:cNvPr id="5" name="页脚占位符 4"/>
          <p:cNvSpPr>
            <a:spLocks noGrp="1"/>
          </p:cNvSpPr>
          <p:nvPr>
            <p:ph type="ftr" sz="quarter" idx="3"/>
          </p:nvPr>
        </p:nvSpPr>
        <p:spPr>
          <a:xfrm>
            <a:off x="502443" y="6240464"/>
            <a:ext cx="3105151" cy="206381"/>
          </a:xfrm>
          <a:prstGeom prst="rect">
            <a:avLst/>
          </a:prstGeom>
        </p:spPr>
        <p:txBody>
          <a:bodyPr vert="horz" lIns="91440" tIns="45720" rIns="91440" bIns="45720" rtlCol="0" anchor="ctr"/>
          <a:lstStyle>
            <a:lvl1pPr algn="l">
              <a:defRPr sz="750">
                <a:solidFill>
                  <a:schemeClr val="tx1">
                    <a:tint val="75000"/>
                  </a:schemeClr>
                </a:solidFill>
              </a:defRPr>
            </a:lvl1pPr>
          </a:lstStyle>
          <a:p>
            <a:r>
              <a:rPr lang="en-US" altLang="zh-CN" dirty="0"/>
              <a:t>www.islide.cc </a:t>
            </a:r>
            <a:r>
              <a:rPr lang="zh-CN" altLang="en-US" dirty="0"/>
              <a:t>「 让</a:t>
            </a:r>
            <a:r>
              <a:rPr lang="en-US" altLang="zh-CN" dirty="0"/>
              <a:t>PPT</a:t>
            </a:r>
            <a:r>
              <a:rPr lang="zh-CN" altLang="en-US" dirty="0"/>
              <a:t>设计简单起来！」</a:t>
            </a:r>
          </a:p>
        </p:txBody>
      </p:sp>
      <p:sp>
        <p:nvSpPr>
          <p:cNvPr id="6" name="灯片编号占位符 5"/>
          <p:cNvSpPr>
            <a:spLocks noGrp="1"/>
          </p:cNvSpPr>
          <p:nvPr>
            <p:ph type="sldNum" sz="quarter" idx="4"/>
          </p:nvPr>
        </p:nvSpPr>
        <p:spPr>
          <a:xfrm>
            <a:off x="6457949" y="6240464"/>
            <a:ext cx="2182416" cy="206381"/>
          </a:xfrm>
          <a:prstGeom prst="rect">
            <a:avLst/>
          </a:prstGeom>
        </p:spPr>
        <p:txBody>
          <a:bodyPr vert="horz" lIns="91440" tIns="45720" rIns="91440" bIns="45720" rtlCol="0" anchor="ctr"/>
          <a:lstStyle>
            <a:lvl1pPr algn="r">
              <a:defRPr sz="750">
                <a:solidFill>
                  <a:schemeClr val="tx1">
                    <a:tint val="75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502444" y="1028700"/>
            <a:ext cx="8137922"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62" r:id="rId2"/>
    <p:sldLayoutId id="2147483650" r:id="rId3"/>
    <p:sldLayoutId id="2147483654" r:id="rId4"/>
    <p:sldLayoutId id="2147483655" r:id="rId5"/>
    <p:sldLayoutId id="2147483661" r:id="rId6"/>
  </p:sldLayoutIdLst>
  <p:hf hdr="0" dt="0"/>
  <p:txStyles>
    <p:title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17" userDrawn="1">
          <p15:clr>
            <a:srgbClr val="F26B43"/>
          </p15:clr>
        </p15:guide>
        <p15:guide id="2" pos="5443"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t>1</a:t>
            </a:fld>
            <a:endParaRPr lang="zh-CN" altLang="en-US"/>
          </a:p>
        </p:txBody>
      </p:sp>
      <p:pic>
        <p:nvPicPr>
          <p:cNvPr id="9" name="图片 8">
            <a:extLst>
              <a:ext uri="{FF2B5EF4-FFF2-40B4-BE49-F238E27FC236}">
                <a16:creationId xmlns:a16="http://schemas.microsoft.com/office/drawing/2014/main" id="{557A0AD9-051D-4410-8587-B613BCDD23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534" y="1198485"/>
            <a:ext cx="5398406" cy="4838330"/>
          </a:xfrm>
          <a:prstGeom prst="rect">
            <a:avLst/>
          </a:prstGeom>
        </p:spPr>
      </p:pic>
      <p:sp>
        <p:nvSpPr>
          <p:cNvPr id="10" name="文本框 9">
            <a:extLst>
              <a:ext uri="{FF2B5EF4-FFF2-40B4-BE49-F238E27FC236}">
                <a16:creationId xmlns:a16="http://schemas.microsoft.com/office/drawing/2014/main" id="{D89A88BF-64D0-4862-88C6-236427F6780F}"/>
              </a:ext>
            </a:extLst>
          </p:cNvPr>
          <p:cNvSpPr txBox="1"/>
          <p:nvPr/>
        </p:nvSpPr>
        <p:spPr>
          <a:xfrm>
            <a:off x="2876365" y="328474"/>
            <a:ext cx="2991775" cy="707886"/>
          </a:xfrm>
          <a:prstGeom prst="rect">
            <a:avLst/>
          </a:prstGeom>
          <a:noFill/>
        </p:spPr>
        <p:txBody>
          <a:bodyPr wrap="square" rtlCol="0">
            <a:spAutoFit/>
          </a:bodyPr>
          <a:lstStyle/>
          <a:p>
            <a:pPr algn="ctr"/>
            <a:r>
              <a:rPr lang="zh-CN" altLang="en-US" sz="4000" dirty="0"/>
              <a:t>医生</a:t>
            </a:r>
          </a:p>
        </p:txBody>
      </p:sp>
    </p:spTree>
    <p:extLst>
      <p:ext uri="{BB962C8B-B14F-4D97-AF65-F5344CB8AC3E}">
        <p14:creationId xmlns:p14="http://schemas.microsoft.com/office/powerpoint/2010/main" val="3381525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r>
              <a:rPr lang="zh-CN" altLang="en-US" dirty="0"/>
              <a:t>游戏立意</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a:t>
            </a:fld>
            <a:endParaRPr lang="zh-CN" altLang="en-US"/>
          </a:p>
        </p:txBody>
      </p:sp>
      <p:sp>
        <p:nvSpPr>
          <p:cNvPr id="5" name="矩形 4">
            <a:extLst>
              <a:ext uri="{FF2B5EF4-FFF2-40B4-BE49-F238E27FC236}">
                <a16:creationId xmlns:a16="http://schemas.microsoft.com/office/drawing/2014/main" id="{22E01547-2568-4D4B-BD38-F74F39742E53}"/>
              </a:ext>
            </a:extLst>
          </p:cNvPr>
          <p:cNvSpPr/>
          <p:nvPr/>
        </p:nvSpPr>
        <p:spPr>
          <a:xfrm>
            <a:off x="999554" y="3211005"/>
            <a:ext cx="6858001" cy="423577"/>
          </a:xfrm>
          <a:prstGeom prst="rect">
            <a:avLst/>
          </a:prstGeom>
        </p:spPr>
        <p:txBody>
          <a:bodyPr wrap="square">
            <a:spAutoFit/>
          </a:bodyPr>
          <a:lstStyle/>
          <a:p>
            <a:pPr>
              <a:lnSpc>
                <a:spcPts val="3000"/>
              </a:lnSpc>
            </a:pPr>
            <a:r>
              <a:rPr lang="zh-CN" altLang="en-US" sz="1400" dirty="0">
                <a:latin typeface="+mn-ea"/>
              </a:rPr>
              <a:t>通过医闹，送礼和没钱看病是否继续救治病人等一系列问题引发的道理层面的思考</a:t>
            </a:r>
            <a:endParaRPr lang="en-US" altLang="zh-CN" sz="1400" dirty="0">
              <a:latin typeface="+mn-ea"/>
            </a:endParaRPr>
          </a:p>
        </p:txBody>
      </p:sp>
      <p:pic>
        <p:nvPicPr>
          <p:cNvPr id="6" name="图片 5">
            <a:extLst>
              <a:ext uri="{FF2B5EF4-FFF2-40B4-BE49-F238E27FC236}">
                <a16:creationId xmlns:a16="http://schemas.microsoft.com/office/drawing/2014/main" id="{FDCD9641-6BDE-4337-9748-0C585F1587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99108" cy="1499330"/>
          </a:xfrm>
          <a:prstGeom prst="rect">
            <a:avLst/>
          </a:prstGeom>
        </p:spPr>
      </p:pic>
    </p:spTree>
    <p:extLst>
      <p:ext uri="{BB962C8B-B14F-4D97-AF65-F5344CB8AC3E}">
        <p14:creationId xmlns:p14="http://schemas.microsoft.com/office/powerpoint/2010/main" val="1921477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r>
              <a:rPr lang="zh-CN" altLang="en-US" dirty="0"/>
              <a:t>游戏概述</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3</a:t>
            </a:fld>
            <a:endParaRPr lang="zh-CN" altLang="en-US"/>
          </a:p>
        </p:txBody>
      </p:sp>
      <p:sp>
        <p:nvSpPr>
          <p:cNvPr id="5" name="矩形 4">
            <a:extLst>
              <a:ext uri="{FF2B5EF4-FFF2-40B4-BE49-F238E27FC236}">
                <a16:creationId xmlns:a16="http://schemas.microsoft.com/office/drawing/2014/main" id="{22E01547-2568-4D4B-BD38-F74F39742E53}"/>
              </a:ext>
            </a:extLst>
          </p:cNvPr>
          <p:cNvSpPr/>
          <p:nvPr/>
        </p:nvSpPr>
        <p:spPr>
          <a:xfrm>
            <a:off x="2286000" y="2634007"/>
            <a:ext cx="4572000" cy="1589987"/>
          </a:xfrm>
          <a:prstGeom prst="rect">
            <a:avLst/>
          </a:prstGeom>
        </p:spPr>
        <p:txBody>
          <a:bodyPr>
            <a:spAutoFit/>
          </a:bodyPr>
          <a:lstStyle/>
          <a:p>
            <a:pPr marL="285750" indent="-285750">
              <a:lnSpc>
                <a:spcPts val="3000"/>
              </a:lnSpc>
              <a:buFont typeface="Wingdings" panose="05000000000000000000" pitchFamily="2" charset="2"/>
              <a:buChar char="Ø"/>
            </a:pPr>
            <a:r>
              <a:rPr lang="zh-CN" altLang="en-US" dirty="0">
                <a:latin typeface="+mn-ea"/>
              </a:rPr>
              <a:t>游戏类型：叙事点击类</a:t>
            </a:r>
            <a:endParaRPr lang="en-US" altLang="zh-CN" dirty="0">
              <a:latin typeface="+mn-ea"/>
            </a:endParaRPr>
          </a:p>
          <a:p>
            <a:pPr marL="285750" indent="-285750">
              <a:lnSpc>
                <a:spcPts val="3000"/>
              </a:lnSpc>
              <a:buFont typeface="Wingdings" panose="05000000000000000000" pitchFamily="2" charset="2"/>
              <a:buChar char="Ø"/>
            </a:pPr>
            <a:r>
              <a:rPr lang="zh-CN" altLang="en-US" dirty="0">
                <a:latin typeface="+mn-ea"/>
              </a:rPr>
              <a:t>视角：第三人称</a:t>
            </a:r>
            <a:endParaRPr lang="en-US" altLang="zh-CN" dirty="0">
              <a:latin typeface="+mn-ea"/>
            </a:endParaRPr>
          </a:p>
          <a:p>
            <a:pPr marL="285750" indent="-285750">
              <a:lnSpc>
                <a:spcPts val="3000"/>
              </a:lnSpc>
              <a:buFont typeface="Wingdings" panose="05000000000000000000" pitchFamily="2" charset="2"/>
              <a:buChar char="Ø"/>
            </a:pPr>
            <a:r>
              <a:rPr lang="zh-CN" altLang="en-US" dirty="0">
                <a:latin typeface="+mn-ea"/>
              </a:rPr>
              <a:t>游戏平台：</a:t>
            </a:r>
            <a:r>
              <a:rPr lang="en-US" altLang="zh-CN" dirty="0">
                <a:latin typeface="+mn-ea"/>
              </a:rPr>
              <a:t>PC</a:t>
            </a:r>
            <a:r>
              <a:rPr lang="zh-CN" altLang="en-US" dirty="0">
                <a:latin typeface="+mn-ea"/>
              </a:rPr>
              <a:t>端</a:t>
            </a:r>
            <a:endParaRPr lang="en-US" altLang="zh-CN" dirty="0">
              <a:latin typeface="+mn-ea"/>
            </a:endParaRPr>
          </a:p>
          <a:p>
            <a:pPr marL="285750" indent="-285750">
              <a:lnSpc>
                <a:spcPts val="3000"/>
              </a:lnSpc>
              <a:buFont typeface="Wingdings" panose="05000000000000000000" pitchFamily="2" charset="2"/>
              <a:buChar char="Ø"/>
            </a:pPr>
            <a:r>
              <a:rPr lang="zh-CN" altLang="en-US" dirty="0">
                <a:latin typeface="+mn-ea"/>
              </a:rPr>
              <a:t>核心玩法：对话和选项选择</a:t>
            </a:r>
            <a:endParaRPr lang="en-US" altLang="zh-CN" dirty="0">
              <a:latin typeface="+mn-ea"/>
            </a:endParaRPr>
          </a:p>
        </p:txBody>
      </p:sp>
      <p:pic>
        <p:nvPicPr>
          <p:cNvPr id="6" name="图片 5">
            <a:extLst>
              <a:ext uri="{FF2B5EF4-FFF2-40B4-BE49-F238E27FC236}">
                <a16:creationId xmlns:a16="http://schemas.microsoft.com/office/drawing/2014/main" id="{FDCD9641-6BDE-4337-9748-0C585F1587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22" y="17201"/>
            <a:ext cx="1999108" cy="1499330"/>
          </a:xfrm>
          <a:prstGeom prst="rect">
            <a:avLst/>
          </a:prstGeom>
        </p:spPr>
      </p:pic>
    </p:spTree>
    <p:extLst>
      <p:ext uri="{BB962C8B-B14F-4D97-AF65-F5344CB8AC3E}">
        <p14:creationId xmlns:p14="http://schemas.microsoft.com/office/powerpoint/2010/main" val="3586431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r>
              <a:rPr lang="zh-CN" altLang="en-US" dirty="0"/>
              <a:t>游戏介绍</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4</a:t>
            </a:fld>
            <a:endParaRPr lang="zh-CN" altLang="en-US"/>
          </a:p>
        </p:txBody>
      </p:sp>
      <p:sp>
        <p:nvSpPr>
          <p:cNvPr id="5" name="矩形 4">
            <a:extLst>
              <a:ext uri="{FF2B5EF4-FFF2-40B4-BE49-F238E27FC236}">
                <a16:creationId xmlns:a16="http://schemas.microsoft.com/office/drawing/2014/main" id="{22E01547-2568-4D4B-BD38-F74F39742E53}"/>
              </a:ext>
            </a:extLst>
          </p:cNvPr>
          <p:cNvSpPr/>
          <p:nvPr/>
        </p:nvSpPr>
        <p:spPr>
          <a:xfrm>
            <a:off x="1225117" y="2539013"/>
            <a:ext cx="7415247" cy="808298"/>
          </a:xfrm>
          <a:prstGeom prst="rect">
            <a:avLst/>
          </a:prstGeom>
        </p:spPr>
        <p:txBody>
          <a:bodyPr wrap="square">
            <a:spAutoFit/>
          </a:bodyPr>
          <a:lstStyle/>
          <a:p>
            <a:pPr>
              <a:lnSpc>
                <a:spcPts val="3000"/>
              </a:lnSpc>
            </a:pPr>
            <a:r>
              <a:rPr lang="zh-CN" altLang="en-US" sz="1400" dirty="0">
                <a:latin typeface="+mn-ea"/>
              </a:rPr>
              <a:t>玩家扮演一个医生，每次有病人前往办公室，玩家可查看病人疾病介绍，身体严重状态，年龄职业，以及当前床位和医生空缺数量，根据实际需要给病人安排床位或者医生。</a:t>
            </a:r>
            <a:endParaRPr lang="en-US" altLang="zh-CN" sz="1400" dirty="0">
              <a:latin typeface="+mn-ea"/>
            </a:endParaRPr>
          </a:p>
        </p:txBody>
      </p:sp>
      <p:pic>
        <p:nvPicPr>
          <p:cNvPr id="6" name="图片 5">
            <a:extLst>
              <a:ext uri="{FF2B5EF4-FFF2-40B4-BE49-F238E27FC236}">
                <a16:creationId xmlns:a16="http://schemas.microsoft.com/office/drawing/2014/main" id="{FDCD9641-6BDE-4337-9748-0C585F1587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99108" cy="1499330"/>
          </a:xfrm>
          <a:prstGeom prst="rect">
            <a:avLst/>
          </a:prstGeom>
        </p:spPr>
      </p:pic>
    </p:spTree>
    <p:extLst>
      <p:ext uri="{BB962C8B-B14F-4D97-AF65-F5344CB8AC3E}">
        <p14:creationId xmlns:p14="http://schemas.microsoft.com/office/powerpoint/2010/main" val="2837406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r>
              <a:rPr lang="zh-CN" altLang="en-US" dirty="0"/>
              <a:t>游戏界面</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5</a:t>
            </a:fld>
            <a:endParaRPr lang="zh-CN" altLang="en-US"/>
          </a:p>
        </p:txBody>
      </p:sp>
      <p:sp>
        <p:nvSpPr>
          <p:cNvPr id="5" name="矩形 4">
            <a:extLst>
              <a:ext uri="{FF2B5EF4-FFF2-40B4-BE49-F238E27FC236}">
                <a16:creationId xmlns:a16="http://schemas.microsoft.com/office/drawing/2014/main" id="{22E01547-2568-4D4B-BD38-F74F39742E53}"/>
              </a:ext>
            </a:extLst>
          </p:cNvPr>
          <p:cNvSpPr/>
          <p:nvPr/>
        </p:nvSpPr>
        <p:spPr>
          <a:xfrm>
            <a:off x="1225117" y="2539013"/>
            <a:ext cx="7415247" cy="423577"/>
          </a:xfrm>
          <a:prstGeom prst="rect">
            <a:avLst/>
          </a:prstGeom>
        </p:spPr>
        <p:txBody>
          <a:bodyPr wrap="square">
            <a:spAutoFit/>
          </a:bodyPr>
          <a:lstStyle/>
          <a:p>
            <a:pPr>
              <a:lnSpc>
                <a:spcPts val="3000"/>
              </a:lnSpc>
            </a:pPr>
            <a:endParaRPr lang="en-US" altLang="zh-CN" sz="1400" dirty="0">
              <a:latin typeface="+mn-ea"/>
            </a:endParaRPr>
          </a:p>
        </p:txBody>
      </p:sp>
      <p:pic>
        <p:nvPicPr>
          <p:cNvPr id="6" name="图片 5">
            <a:extLst>
              <a:ext uri="{FF2B5EF4-FFF2-40B4-BE49-F238E27FC236}">
                <a16:creationId xmlns:a16="http://schemas.microsoft.com/office/drawing/2014/main" id="{FDCD9641-6BDE-4337-9748-0C585F1587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99108" cy="1499330"/>
          </a:xfrm>
          <a:prstGeom prst="rect">
            <a:avLst/>
          </a:prstGeom>
        </p:spPr>
      </p:pic>
      <p:pic>
        <p:nvPicPr>
          <p:cNvPr id="3" name="图片 2">
            <a:extLst>
              <a:ext uri="{FF2B5EF4-FFF2-40B4-BE49-F238E27FC236}">
                <a16:creationId xmlns:a16="http://schemas.microsoft.com/office/drawing/2014/main" id="{4DDDC2BE-4F57-40CA-80F9-BA7E789122CB}"/>
              </a:ext>
            </a:extLst>
          </p:cNvPr>
          <p:cNvPicPr>
            <a:picLocks noChangeAspect="1"/>
          </p:cNvPicPr>
          <p:nvPr/>
        </p:nvPicPr>
        <p:blipFill>
          <a:blip r:embed="rId3"/>
          <a:stretch>
            <a:fillRect/>
          </a:stretch>
        </p:blipFill>
        <p:spPr>
          <a:xfrm>
            <a:off x="1426080" y="1691314"/>
            <a:ext cx="6492803" cy="3886537"/>
          </a:xfrm>
          <a:prstGeom prst="rect">
            <a:avLst/>
          </a:prstGeom>
        </p:spPr>
      </p:pic>
      <p:sp>
        <p:nvSpPr>
          <p:cNvPr id="7" name="箭头: 下 6">
            <a:extLst>
              <a:ext uri="{FF2B5EF4-FFF2-40B4-BE49-F238E27FC236}">
                <a16:creationId xmlns:a16="http://schemas.microsoft.com/office/drawing/2014/main" id="{CFDE1BA3-32D0-4A5B-86A0-CD176D719F94}"/>
              </a:ext>
            </a:extLst>
          </p:cNvPr>
          <p:cNvSpPr/>
          <p:nvPr/>
        </p:nvSpPr>
        <p:spPr>
          <a:xfrm>
            <a:off x="1784412" y="5577851"/>
            <a:ext cx="214696" cy="4235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0EA42B1F-57C9-425D-B14B-F87E5B60F1C0}"/>
              </a:ext>
            </a:extLst>
          </p:cNvPr>
          <p:cNvSpPr/>
          <p:nvPr/>
        </p:nvSpPr>
        <p:spPr>
          <a:xfrm>
            <a:off x="1500326" y="6001428"/>
            <a:ext cx="1482571" cy="6161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医生和床位排班表</a:t>
            </a:r>
          </a:p>
        </p:txBody>
      </p:sp>
      <p:sp>
        <p:nvSpPr>
          <p:cNvPr id="10" name="箭头: 下 9">
            <a:extLst>
              <a:ext uri="{FF2B5EF4-FFF2-40B4-BE49-F238E27FC236}">
                <a16:creationId xmlns:a16="http://schemas.microsoft.com/office/drawing/2014/main" id="{6E62B2BE-9FEE-4394-A906-5C0A401B90B0}"/>
              </a:ext>
            </a:extLst>
          </p:cNvPr>
          <p:cNvSpPr/>
          <p:nvPr/>
        </p:nvSpPr>
        <p:spPr>
          <a:xfrm>
            <a:off x="6844683" y="5471425"/>
            <a:ext cx="372863" cy="6161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EC1C02C1-79BC-4074-A836-B04728558458}"/>
              </a:ext>
            </a:extLst>
          </p:cNvPr>
          <p:cNvSpPr/>
          <p:nvPr/>
        </p:nvSpPr>
        <p:spPr>
          <a:xfrm>
            <a:off x="6289828" y="6106888"/>
            <a:ext cx="1482571" cy="6161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对话</a:t>
            </a:r>
          </a:p>
        </p:txBody>
      </p:sp>
      <p:sp>
        <p:nvSpPr>
          <p:cNvPr id="12" name="椭圆 11">
            <a:extLst>
              <a:ext uri="{FF2B5EF4-FFF2-40B4-BE49-F238E27FC236}">
                <a16:creationId xmlns:a16="http://schemas.microsoft.com/office/drawing/2014/main" id="{A3C1747B-E15B-4C98-99DF-77C1AA2824E0}"/>
              </a:ext>
            </a:extLst>
          </p:cNvPr>
          <p:cNvSpPr/>
          <p:nvPr/>
        </p:nvSpPr>
        <p:spPr>
          <a:xfrm>
            <a:off x="2095129" y="1452279"/>
            <a:ext cx="1331651" cy="424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工资</a:t>
            </a:r>
          </a:p>
        </p:txBody>
      </p:sp>
      <p:sp>
        <p:nvSpPr>
          <p:cNvPr id="13" name="椭圆 12">
            <a:extLst>
              <a:ext uri="{FF2B5EF4-FFF2-40B4-BE49-F238E27FC236}">
                <a16:creationId xmlns:a16="http://schemas.microsoft.com/office/drawing/2014/main" id="{B59DC5F2-09DF-4692-BD6F-05B6FD1A7BEA}"/>
              </a:ext>
            </a:extLst>
          </p:cNvPr>
          <p:cNvSpPr/>
          <p:nvPr/>
        </p:nvSpPr>
        <p:spPr>
          <a:xfrm>
            <a:off x="5885895" y="1412465"/>
            <a:ext cx="1999108" cy="424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被投诉数量</a:t>
            </a:r>
          </a:p>
        </p:txBody>
      </p:sp>
    </p:spTree>
    <p:extLst>
      <p:ext uri="{BB962C8B-B14F-4D97-AF65-F5344CB8AC3E}">
        <p14:creationId xmlns:p14="http://schemas.microsoft.com/office/powerpoint/2010/main" val="928278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r>
              <a:rPr lang="zh-CN" altLang="en-US" dirty="0"/>
              <a:t>游戏玩法</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6</a:t>
            </a:fld>
            <a:endParaRPr lang="zh-CN" altLang="en-US"/>
          </a:p>
        </p:txBody>
      </p:sp>
      <p:sp>
        <p:nvSpPr>
          <p:cNvPr id="5" name="矩形 4">
            <a:extLst>
              <a:ext uri="{FF2B5EF4-FFF2-40B4-BE49-F238E27FC236}">
                <a16:creationId xmlns:a16="http://schemas.microsoft.com/office/drawing/2014/main" id="{22E01547-2568-4D4B-BD38-F74F39742E53}"/>
              </a:ext>
            </a:extLst>
          </p:cNvPr>
          <p:cNvSpPr/>
          <p:nvPr/>
        </p:nvSpPr>
        <p:spPr>
          <a:xfrm>
            <a:off x="1225117" y="2539013"/>
            <a:ext cx="7415247" cy="3886064"/>
          </a:xfrm>
          <a:prstGeom prst="rect">
            <a:avLst/>
          </a:prstGeom>
        </p:spPr>
        <p:txBody>
          <a:bodyPr wrap="square">
            <a:spAutoFit/>
          </a:bodyPr>
          <a:lstStyle/>
          <a:p>
            <a:pPr>
              <a:lnSpc>
                <a:spcPts val="3000"/>
              </a:lnSpc>
            </a:pPr>
            <a:r>
              <a:rPr lang="en-US" altLang="zh-CN" sz="1400" dirty="0">
                <a:latin typeface="+mn-ea"/>
              </a:rPr>
              <a:t>1.</a:t>
            </a:r>
            <a:r>
              <a:rPr lang="zh-CN" altLang="en-US" sz="1400" dirty="0">
                <a:latin typeface="+mn-ea"/>
              </a:rPr>
              <a:t>玩家需要评估实际情况查看排班表，安排病人的救助，病人情况严重时，可安排插班</a:t>
            </a:r>
            <a:endParaRPr lang="en-US" altLang="zh-CN" sz="1400" dirty="0">
              <a:latin typeface="+mn-ea"/>
            </a:endParaRPr>
          </a:p>
          <a:p>
            <a:pPr>
              <a:lnSpc>
                <a:spcPts val="3000"/>
              </a:lnSpc>
            </a:pPr>
            <a:r>
              <a:rPr lang="en-US" altLang="zh-CN" sz="1400" dirty="0">
                <a:latin typeface="+mn-ea"/>
              </a:rPr>
              <a:t>2.</a:t>
            </a:r>
            <a:r>
              <a:rPr lang="zh-CN" altLang="en-US" sz="1400" dirty="0">
                <a:latin typeface="+mn-ea"/>
              </a:rPr>
              <a:t>被插班的病人若有较严重的情况，有一定概率触发投诉，投诉次数过多会扣除一定工资</a:t>
            </a:r>
            <a:endParaRPr lang="en-US" altLang="zh-CN" sz="1400" dirty="0">
              <a:latin typeface="+mn-ea"/>
            </a:endParaRPr>
          </a:p>
          <a:p>
            <a:pPr>
              <a:lnSpc>
                <a:spcPts val="3000"/>
              </a:lnSpc>
            </a:pPr>
            <a:r>
              <a:rPr lang="en-US" altLang="zh-CN" sz="1400" dirty="0">
                <a:latin typeface="+mn-ea"/>
              </a:rPr>
              <a:t>3.</a:t>
            </a:r>
            <a:r>
              <a:rPr lang="zh-CN" altLang="en-US" sz="1400" dirty="0">
                <a:latin typeface="+mn-ea"/>
              </a:rPr>
              <a:t>存在极度贫困但需要救助的病人，玩家可选择是否安排救助，若安排，则后续病人住院费从玩家工资扣除。</a:t>
            </a:r>
            <a:endParaRPr lang="en-US" altLang="zh-CN" sz="1400" dirty="0">
              <a:latin typeface="+mn-ea"/>
            </a:endParaRPr>
          </a:p>
          <a:p>
            <a:pPr>
              <a:lnSpc>
                <a:spcPts val="3000"/>
              </a:lnSpc>
            </a:pPr>
            <a:r>
              <a:rPr lang="en-US" altLang="zh-CN" sz="1400" dirty="0">
                <a:latin typeface="+mn-ea"/>
              </a:rPr>
              <a:t>4.</a:t>
            </a:r>
            <a:r>
              <a:rPr lang="zh-CN" altLang="en-US" sz="1400" dirty="0">
                <a:latin typeface="+mn-ea"/>
              </a:rPr>
              <a:t>遇到有钱病人，可能会触发收礼事件，要求安排插班，可能会影响其他病人的救助进度或者收到投诉</a:t>
            </a:r>
            <a:endParaRPr lang="en-US" altLang="zh-CN" sz="1400" dirty="0">
              <a:latin typeface="+mn-ea"/>
            </a:endParaRPr>
          </a:p>
          <a:p>
            <a:pPr>
              <a:lnSpc>
                <a:spcPts val="3000"/>
              </a:lnSpc>
            </a:pPr>
            <a:r>
              <a:rPr lang="en-US" altLang="zh-CN" sz="1400" dirty="0">
                <a:latin typeface="+mn-ea"/>
              </a:rPr>
              <a:t>5.</a:t>
            </a:r>
            <a:r>
              <a:rPr lang="zh-CN" altLang="en-US" sz="1400" dirty="0">
                <a:latin typeface="+mn-ea"/>
              </a:rPr>
              <a:t>一定概率遇到医闹事件，玩家可以选择还手或者不还手。被打需要自己付医药费，打人需要承担对方医药费，还会被投诉</a:t>
            </a:r>
            <a:endParaRPr lang="en-US" altLang="zh-CN" sz="1400" dirty="0">
              <a:latin typeface="+mn-ea"/>
            </a:endParaRPr>
          </a:p>
          <a:p>
            <a:pPr>
              <a:lnSpc>
                <a:spcPts val="3000"/>
              </a:lnSpc>
            </a:pPr>
            <a:r>
              <a:rPr lang="en-US" altLang="zh-CN" sz="1400" dirty="0">
                <a:latin typeface="+mn-ea"/>
              </a:rPr>
              <a:t>6.</a:t>
            </a:r>
            <a:r>
              <a:rPr lang="zh-CN" altLang="en-US" sz="1400" dirty="0">
                <a:latin typeface="+mn-ea"/>
              </a:rPr>
              <a:t>每日结清</a:t>
            </a:r>
            <a:r>
              <a:rPr lang="zh-CN" altLang="en-US" sz="1400">
                <a:latin typeface="+mn-ea"/>
              </a:rPr>
              <a:t>工资，每治疗一位病人，则获取一定工资，每日结束可查看</a:t>
            </a:r>
            <a:r>
              <a:rPr lang="zh-CN" altLang="en-US" sz="1400" dirty="0">
                <a:latin typeface="+mn-ea"/>
              </a:rPr>
              <a:t>剩余工资 需要付房租水电等费用，还要各种突发事件需要花钱</a:t>
            </a:r>
            <a:r>
              <a:rPr lang="zh-CN" altLang="en-US" sz="1400">
                <a:latin typeface="+mn-ea"/>
              </a:rPr>
              <a:t>的费用</a:t>
            </a:r>
            <a:endParaRPr lang="en-US" altLang="zh-CN" sz="1400" dirty="0">
              <a:latin typeface="+mn-ea"/>
            </a:endParaRPr>
          </a:p>
        </p:txBody>
      </p:sp>
      <p:pic>
        <p:nvPicPr>
          <p:cNvPr id="6" name="图片 5">
            <a:extLst>
              <a:ext uri="{FF2B5EF4-FFF2-40B4-BE49-F238E27FC236}">
                <a16:creationId xmlns:a16="http://schemas.microsoft.com/office/drawing/2014/main" id="{FDCD9641-6BDE-4337-9748-0C585F1587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99108" cy="1499330"/>
          </a:xfrm>
          <a:prstGeom prst="rect">
            <a:avLst/>
          </a:prstGeom>
        </p:spPr>
      </p:pic>
    </p:spTree>
    <p:extLst>
      <p:ext uri="{BB962C8B-B14F-4D97-AF65-F5344CB8AC3E}">
        <p14:creationId xmlns:p14="http://schemas.microsoft.com/office/powerpoint/2010/main" val="33951143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10002f62-42de-4f8b-8edd-45b71f638da1"/>
</p:tagLst>
</file>

<file path=ppt/theme/theme1.xml><?xml version="1.0" encoding="utf-8"?>
<a:theme xmlns:a="http://schemas.openxmlformats.org/drawingml/2006/main" name="主题5">
  <a:themeElements>
    <a:clrScheme name="自定义 12">
      <a:dk1>
        <a:sysClr val="windowText" lastClr="000000"/>
      </a:dk1>
      <a:lt1>
        <a:sysClr val="window" lastClr="FFFFFF"/>
      </a:lt1>
      <a:dk2>
        <a:srgbClr val="44546A"/>
      </a:dk2>
      <a:lt2>
        <a:srgbClr val="E7E6E6"/>
      </a:lt2>
      <a:accent1>
        <a:srgbClr val="79BAB4"/>
      </a:accent1>
      <a:accent2>
        <a:srgbClr val="D24852"/>
      </a:accent2>
      <a:accent3>
        <a:srgbClr val="79B670"/>
      </a:accent3>
      <a:accent4>
        <a:srgbClr val="946735"/>
      </a:accent4>
      <a:accent5>
        <a:srgbClr val="CAC691"/>
      </a:accent5>
      <a:accent6>
        <a:srgbClr val="215E8B"/>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205</TotalTime>
  <Words>296</Words>
  <Application>Microsoft Office PowerPoint</Application>
  <PresentationFormat>全屏显示(4:3)</PresentationFormat>
  <Paragraphs>28</Paragraphs>
  <Slides>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等线</vt:lpstr>
      <vt:lpstr>宋体</vt:lpstr>
      <vt:lpstr>微软雅黑</vt:lpstr>
      <vt:lpstr>Arial</vt:lpstr>
      <vt:lpstr>Calibri</vt:lpstr>
      <vt:lpstr>Wingdings</vt:lpstr>
      <vt:lpstr>主题5</vt:lpstr>
      <vt:lpstr>PowerPoint 演示文稿</vt:lpstr>
      <vt:lpstr>游戏立意</vt:lpstr>
      <vt:lpstr>游戏概述</vt:lpstr>
      <vt:lpstr>游戏介绍</vt:lpstr>
      <vt:lpstr>游戏界面</vt:lpstr>
      <vt:lpstr>游戏玩法</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crisgehelly@outlook.com</cp:lastModifiedBy>
  <cp:revision>151</cp:revision>
  <cp:lastPrinted>2017-12-25T16:00:00Z</cp:lastPrinted>
  <dcterms:created xsi:type="dcterms:W3CDTF">2017-12-25T16:00:00Z</dcterms:created>
  <dcterms:modified xsi:type="dcterms:W3CDTF">2018-11-11T12:30:53Z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