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031727" y="5856917"/>
            <a:ext cx="471924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灵魂</a:t>
            </a:r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3877056" y="4001698"/>
            <a:ext cx="18141696" cy="822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>
              <a:lnSpc>
                <a:spcPts val="58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术风格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像素风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事概要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家扮演的主角可以穿越现实世界和灵魂世界（现实世界的人活在伪装下，灵魂世界的人展现真实的一面）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核心玩法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58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玩家可以在不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间段做不同的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4909707"/>
            <a:ext cx="20738592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扮演一个富有且成功的人，周围人都对他都很好，每一个人都和他打招呼，只有一个小女孩不理他。当玩家回去的路上，遇到了意外，落入水中，玩家不断求救，但是之前那些对他很好的人都不救他，反而恶语相向，只有那个小女孩想要救他。最后玩家濒死之际，天使降临，将玩家带入到了灵魂世界，在这个里，每个人都只能表现出内心真实的一面，玩家了解到情况后很震惊，但是天使告诉他，这里的人开始都是善良的，但是经历一些事后，心里有了邪念，就会被恶魔控制，所以玩家要想复活，就必须拯救所有人的灵魂。在灵魂世界，也只有小女孩是纯洁的，玩家白天在现实世界，晚上在灵魂世界，在小女孩的帮助下，玩家一一解救他们，现实世界和灵魂世界的物品是相通的。最后，恶魔抓走了小女孩的灵魂，玩家在所有人的帮助下，玩家选择牺牲自己能拯救小女孩，选择复活自己则小女孩死亡，小女孩死亡后成为了天使。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游戏剧情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7371920"/>
            <a:ext cx="2073859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定修改：玩家不能进入另一个世界，而是天使给了玩家一个道具，玩家可以使用这个道具，然后 进入到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被蛊惑的那一时刻，帮助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脱离恶魔的蛊惑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游戏剧情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游戏系统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时间系统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Shape 145"/>
          <p:cNvSpPr/>
          <p:nvPr/>
        </p:nvSpPr>
        <p:spPr>
          <a:xfrm>
            <a:off x="7744502" y="7495549"/>
            <a:ext cx="984885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4000" b="0" dirty="0" smtClean="0">
                <a:solidFill>
                  <a:schemeClr val="tx1"/>
                </a:solidFill>
              </a:rPr>
              <a:t>白天玩家在现实世界，晚上玩家在灵魂世界</a:t>
            </a:r>
            <a:endParaRPr lang="en-US" altLang="zh-CN" sz="4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1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210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Light</vt:lpstr>
      <vt:lpstr>Helvetica Neue</vt:lpstr>
      <vt:lpstr>微软雅黑</vt:lpstr>
      <vt:lpstr>Helvetica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18</cp:revision>
  <dcterms:modified xsi:type="dcterms:W3CDTF">2018-04-01T13:50:08Z</dcterms:modified>
</cp:coreProperties>
</file>