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4578-D1B6-486E-9F69-98C4BF9F7FBB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5712-C28E-43B6-A60D-00AA804F4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44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4578-D1B6-486E-9F69-98C4BF9F7FBB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5712-C28E-43B6-A60D-00AA804F4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93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4578-D1B6-486E-9F69-98C4BF9F7FBB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5712-C28E-43B6-A60D-00AA804F4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5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4578-D1B6-486E-9F69-98C4BF9F7FBB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5712-C28E-43B6-A60D-00AA804F4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91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4578-D1B6-486E-9F69-98C4BF9F7FBB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5712-C28E-43B6-A60D-00AA804F4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42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4578-D1B6-486E-9F69-98C4BF9F7FBB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5712-C28E-43B6-A60D-00AA804F4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37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4578-D1B6-486E-9F69-98C4BF9F7FBB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5712-C28E-43B6-A60D-00AA804F4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2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4578-D1B6-486E-9F69-98C4BF9F7FBB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5712-C28E-43B6-A60D-00AA804F4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00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4578-D1B6-486E-9F69-98C4BF9F7FBB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5712-C28E-43B6-A60D-00AA804F4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92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4578-D1B6-486E-9F69-98C4BF9F7FBB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5712-C28E-43B6-A60D-00AA804F4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82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4578-D1B6-486E-9F69-98C4BF9F7FBB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5712-C28E-43B6-A60D-00AA804F4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58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24578-D1B6-486E-9F69-98C4BF9F7FBB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A5712-C28E-43B6-A60D-00AA804F4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92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70" y="7323"/>
            <a:ext cx="6218459" cy="68433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0459" y="2146433"/>
            <a:ext cx="14245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0" dirty="0" smtClean="0">
                <a:solidFill>
                  <a:schemeClr val="bg1"/>
                </a:solidFill>
              </a:rPr>
              <a:t>冠</a:t>
            </a:r>
            <a:endParaRPr lang="zh-CN" altLang="en-US" sz="10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09834" y="2146433"/>
            <a:ext cx="14245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0" dirty="0">
                <a:solidFill>
                  <a:schemeClr val="bg1"/>
                </a:solidFill>
              </a:rPr>
              <a:t>军</a:t>
            </a:r>
          </a:p>
        </p:txBody>
      </p:sp>
    </p:spTree>
    <p:extLst>
      <p:ext uri="{BB962C8B-B14F-4D97-AF65-F5344CB8AC3E}">
        <p14:creationId xmlns:p14="http://schemas.microsoft.com/office/powerpoint/2010/main" val="197262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506" y="259882"/>
            <a:ext cx="1973180" cy="16651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393032" y="1597149"/>
            <a:ext cx="425116" cy="42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72414" y="685799"/>
            <a:ext cx="2340544" cy="81333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b="1" dirty="0" smtClean="0">
                <a:solidFill>
                  <a:schemeClr val="tx1"/>
                </a:solidFill>
              </a:rPr>
              <a:t>游戏</a:t>
            </a:r>
            <a:r>
              <a:rPr lang="zh-CN" altLang="en-US" sz="3000" b="1" dirty="0">
                <a:solidFill>
                  <a:schemeClr val="tx1"/>
                </a:solidFill>
              </a:rPr>
              <a:t>立意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01084" y="3112918"/>
            <a:ext cx="34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</a:t>
            </a:r>
            <a:r>
              <a:rPr lang="zh-CN" altLang="en-US" dirty="0" smtClean="0"/>
              <a:t>达一个理念：不必事事挣第一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0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506" y="259882"/>
            <a:ext cx="1973180" cy="16651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393032" y="1597149"/>
            <a:ext cx="425116" cy="42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72414" y="685799"/>
            <a:ext cx="2340544" cy="81333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b="1" dirty="0" smtClean="0">
                <a:solidFill>
                  <a:schemeClr val="tx1"/>
                </a:solidFill>
              </a:rPr>
              <a:t>游戏概述</a:t>
            </a:r>
            <a:endParaRPr lang="zh-CN" altLang="en-US" sz="30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66004" y="2625808"/>
            <a:ext cx="3409772" cy="1203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/>
              <a:t>游</a:t>
            </a:r>
            <a:r>
              <a:rPr lang="zh-CN" altLang="en-US" dirty="0" smtClean="0"/>
              <a:t>戏类型：偏剧情类游戏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/>
              <a:t>游</a:t>
            </a:r>
            <a:r>
              <a:rPr lang="zh-CN" altLang="en-US" dirty="0" smtClean="0"/>
              <a:t>戏</a:t>
            </a:r>
            <a:r>
              <a:rPr lang="zh-CN" altLang="en-US" dirty="0"/>
              <a:t>平</a:t>
            </a:r>
            <a:r>
              <a:rPr lang="zh-CN" altLang="en-US" dirty="0" smtClean="0"/>
              <a:t>台：移动端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 smtClean="0"/>
              <a:t>核心玩法：对话</a:t>
            </a:r>
            <a:r>
              <a:rPr lang="en-US" altLang="zh-CN" dirty="0" smtClean="0"/>
              <a:t>-</a:t>
            </a:r>
            <a:r>
              <a:rPr lang="zh-CN" altLang="en-US" dirty="0"/>
              <a:t>选</a:t>
            </a:r>
            <a:r>
              <a:rPr lang="zh-CN" altLang="en-US" dirty="0" smtClean="0"/>
              <a:t>择答案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6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506" y="259882"/>
            <a:ext cx="1973180" cy="16651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393032" y="1597149"/>
            <a:ext cx="425116" cy="42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72414" y="685799"/>
            <a:ext cx="2340544" cy="81333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b="1" dirty="0">
                <a:solidFill>
                  <a:schemeClr val="tx1"/>
                </a:solidFill>
              </a:rPr>
              <a:t>游戏</a:t>
            </a:r>
            <a:r>
              <a:rPr lang="zh-CN" altLang="en-US" sz="3000" b="1" dirty="0" smtClean="0">
                <a:solidFill>
                  <a:schemeClr val="tx1"/>
                </a:solidFill>
              </a:rPr>
              <a:t>介绍</a:t>
            </a:r>
            <a:endParaRPr lang="zh-CN" altLang="en-US" sz="30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7978" y="2574534"/>
            <a:ext cx="606751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 smtClean="0"/>
              <a:t>玩家作为一个小学的老师，而且是班主任，不断有学生向老师询问事情，玩家通过不断的选择对话选项去影响他的学生，等到学生毕业后会将每个学生的情况展示给玩家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7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57494" y="4088078"/>
            <a:ext cx="156911" cy="422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6818940" y="3932474"/>
            <a:ext cx="156911" cy="422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269506" y="259882"/>
            <a:ext cx="1973180" cy="16651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393032" y="1597149"/>
            <a:ext cx="425116" cy="42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72414" y="685799"/>
            <a:ext cx="2340544" cy="81333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b="1" dirty="0" smtClean="0">
                <a:solidFill>
                  <a:schemeClr val="tx1"/>
                </a:solidFill>
              </a:rPr>
              <a:t>游戏界面</a:t>
            </a:r>
            <a:endParaRPr lang="zh-CN" altLang="en-US" sz="30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03776" y="1674062"/>
            <a:ext cx="7742490" cy="371742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4228958" y="3367043"/>
            <a:ext cx="830151" cy="1444238"/>
            <a:chOff x="4546363" y="259882"/>
            <a:chExt cx="606751" cy="1115076"/>
          </a:xfrm>
          <a:solidFill>
            <a:schemeClr val="accent2"/>
          </a:solidFill>
        </p:grpSpPr>
        <p:sp>
          <p:nvSpPr>
            <p:cNvPr id="3" name="Oval 2"/>
            <p:cNvSpPr/>
            <p:nvPr/>
          </p:nvSpPr>
          <p:spPr>
            <a:xfrm>
              <a:off x="4546363" y="259882"/>
              <a:ext cx="606751" cy="611789"/>
            </a:xfrm>
            <a:prstGeom prst="ellipse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4623274" y="871671"/>
              <a:ext cx="452927" cy="503287"/>
            </a:xfrm>
            <a:prstGeom prst="triangle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Flowchart: Data 9"/>
          <p:cNvSpPr/>
          <p:nvPr/>
        </p:nvSpPr>
        <p:spPr>
          <a:xfrm>
            <a:off x="5742771" y="3573534"/>
            <a:ext cx="1393569" cy="66657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5853265" y="4234679"/>
            <a:ext cx="171520" cy="546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6536926" y="4234679"/>
            <a:ext cx="171520" cy="546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784615" y="2916199"/>
            <a:ext cx="871670" cy="1705651"/>
            <a:chOff x="4546363" y="259882"/>
            <a:chExt cx="606751" cy="1115076"/>
          </a:xfrm>
        </p:grpSpPr>
        <p:sp>
          <p:nvSpPr>
            <p:cNvPr id="16" name="Oval 15"/>
            <p:cNvSpPr/>
            <p:nvPr/>
          </p:nvSpPr>
          <p:spPr>
            <a:xfrm>
              <a:off x="4546363" y="259882"/>
              <a:ext cx="606751" cy="6117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10800000">
              <a:off x="4623274" y="871671"/>
              <a:ext cx="452927" cy="50328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Rectangular Callout 18"/>
          <p:cNvSpPr/>
          <p:nvPr/>
        </p:nvSpPr>
        <p:spPr>
          <a:xfrm>
            <a:off x="4998681" y="2087887"/>
            <a:ext cx="2896425" cy="948584"/>
          </a:xfrm>
          <a:prstGeom prst="wedgeRectCallout">
            <a:avLst>
              <a:gd name="adj1" fmla="val -43611"/>
              <a:gd name="adj2" fmla="val 697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16422" y="2232261"/>
            <a:ext cx="2178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巴拉巴巴拉巴巴拉淋巴瘤</a:t>
            </a:r>
            <a:endParaRPr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92725" y="2495372"/>
            <a:ext cx="1640793" cy="420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巴拉巴拉巴</a:t>
            </a:r>
            <a:endParaRPr lang="zh-CN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92725" y="3036471"/>
            <a:ext cx="1640793" cy="420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r>
              <a:rPr lang="zh-CN" altLang="en-US" dirty="0" smtClean="0"/>
              <a:t>巴拉巴拉</a:t>
            </a:r>
            <a:endParaRPr lang="zh-CN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9092725" y="3573534"/>
            <a:ext cx="1640793" cy="420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r>
              <a:rPr lang="zh-CN" altLang="en-US" dirty="0" smtClean="0"/>
              <a:t>巴拉巴拉</a:t>
            </a:r>
            <a:endParaRPr lang="zh-CN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9092725" y="4125543"/>
            <a:ext cx="1640793" cy="420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r>
              <a:rPr lang="zh-CN" altLang="en-US" dirty="0" smtClean="0"/>
              <a:t>巴拉巴拉</a:t>
            </a:r>
            <a:endParaRPr lang="zh-CN" altLang="en-US" dirty="0"/>
          </a:p>
        </p:txBody>
      </p:sp>
      <p:sp>
        <p:nvSpPr>
          <p:cNvPr id="25" name="Oval 24"/>
          <p:cNvSpPr/>
          <p:nvPr/>
        </p:nvSpPr>
        <p:spPr>
          <a:xfrm>
            <a:off x="10254953" y="4905286"/>
            <a:ext cx="846034" cy="486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事件</a:t>
            </a:r>
            <a:endParaRPr lang="zh-CN" altLang="en-US" sz="1600" dirty="0"/>
          </a:p>
        </p:txBody>
      </p:sp>
      <p:sp>
        <p:nvSpPr>
          <p:cNvPr id="26" name="Oval 25"/>
          <p:cNvSpPr/>
          <p:nvPr/>
        </p:nvSpPr>
        <p:spPr>
          <a:xfrm>
            <a:off x="7460184" y="4448395"/>
            <a:ext cx="509352" cy="486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电话</a:t>
            </a:r>
          </a:p>
        </p:txBody>
      </p:sp>
    </p:spTree>
    <p:extLst>
      <p:ext uri="{BB962C8B-B14F-4D97-AF65-F5344CB8AC3E}">
        <p14:creationId xmlns:p14="http://schemas.microsoft.com/office/powerpoint/2010/main" val="312099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506" y="259882"/>
            <a:ext cx="1973180" cy="16651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393032" y="1597149"/>
            <a:ext cx="425116" cy="42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72414" y="685799"/>
            <a:ext cx="2340544" cy="81333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b="1" dirty="0" smtClean="0">
                <a:solidFill>
                  <a:schemeClr val="tx1"/>
                </a:solidFill>
              </a:rPr>
              <a:t>游</a:t>
            </a:r>
            <a:r>
              <a:rPr lang="zh-CN" altLang="en-US" sz="3000" b="1" dirty="0" smtClean="0">
                <a:solidFill>
                  <a:schemeClr val="tx1"/>
                </a:solidFill>
              </a:rPr>
              <a:t>戏</a:t>
            </a:r>
            <a:r>
              <a:rPr lang="zh-CN" altLang="en-US" sz="3000" b="1" dirty="0">
                <a:solidFill>
                  <a:schemeClr val="tx1"/>
                </a:solidFill>
              </a:rPr>
              <a:t>系</a:t>
            </a:r>
            <a:r>
              <a:rPr lang="zh-CN" altLang="en-US" sz="3000" b="1" dirty="0" smtClean="0">
                <a:solidFill>
                  <a:schemeClr val="tx1"/>
                </a:solidFill>
              </a:rPr>
              <a:t>统</a:t>
            </a:r>
            <a:endParaRPr lang="zh-CN" altLang="en-US" sz="30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36164" y="1499134"/>
            <a:ext cx="57598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 smtClean="0"/>
              <a:t>电话系统：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/>
              <a:t>玩</a:t>
            </a:r>
            <a:r>
              <a:rPr lang="zh-CN" altLang="en-US" dirty="0" smtClean="0"/>
              <a:t>家会接到学生家长的电话、校长的电话等，了解学生家长的诉求和自己的业绩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endParaRPr lang="en-US" altLang="zh-CN" dirty="0"/>
          </a:p>
          <a:p>
            <a:pPr>
              <a:lnSpc>
                <a:spcPts val="3000"/>
              </a:lnSpc>
            </a:pPr>
            <a:r>
              <a:rPr lang="zh-CN" altLang="en-US" dirty="0" smtClean="0"/>
              <a:t>事件系统：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记录已发生的事件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显示一些突发事件，会影响对学生的选择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endParaRPr lang="en-US" altLang="zh-CN" dirty="0"/>
          </a:p>
          <a:p>
            <a:pPr>
              <a:lnSpc>
                <a:spcPts val="3000"/>
              </a:lnSpc>
            </a:pPr>
            <a:r>
              <a:rPr lang="zh-CN" altLang="en-US" dirty="0"/>
              <a:t>学</a:t>
            </a:r>
            <a:r>
              <a:rPr lang="zh-CN" altLang="en-US" dirty="0" smtClean="0"/>
              <a:t>生档案系统：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该系统在学生毕业后显示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en-US" altLang="zh-CN" dirty="0" smtClean="0"/>
              <a:t>2.</a:t>
            </a:r>
            <a:r>
              <a:rPr lang="zh-CN" altLang="en-US" dirty="0"/>
              <a:t>通</a:t>
            </a:r>
            <a:r>
              <a:rPr lang="zh-CN" altLang="en-US" dirty="0" smtClean="0"/>
              <a:t>过该系统，玩家可以了解学生这几年被玩家教育后的状态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62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506" y="259882"/>
            <a:ext cx="1973180" cy="16651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393032" y="1597149"/>
            <a:ext cx="425116" cy="42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72414" y="685799"/>
            <a:ext cx="2340544" cy="81333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b="1" dirty="0" smtClean="0">
                <a:solidFill>
                  <a:schemeClr val="tx1"/>
                </a:solidFill>
              </a:rPr>
              <a:t>故事概述</a:t>
            </a:r>
            <a:endParaRPr lang="zh-CN" altLang="en-US" sz="30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37061" y="1809549"/>
            <a:ext cx="667426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是否鼓励学生去努力学生，争取第一，若是，则学生毕业后会失去很多乐趣和友谊，但是自己的业绩上来了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en-US" altLang="zh-CN" dirty="0" smtClean="0"/>
              <a:t>2.</a:t>
            </a:r>
            <a:r>
              <a:rPr lang="zh-CN" altLang="en-US" dirty="0"/>
              <a:t>是</a:t>
            </a:r>
            <a:r>
              <a:rPr lang="zh-CN" altLang="en-US" dirty="0" smtClean="0"/>
              <a:t>否鼓励学生恋爱，若是，则学生学会了表达情感，但是家长对你很不满，你被校长扣工资 了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en-US" altLang="zh-CN" dirty="0" smtClean="0"/>
              <a:t>3.</a:t>
            </a:r>
            <a:r>
              <a:rPr lang="zh-CN" altLang="en-US" dirty="0"/>
              <a:t>校</a:t>
            </a:r>
            <a:r>
              <a:rPr lang="zh-CN" altLang="en-US" dirty="0" smtClean="0"/>
              <a:t>长会定期给你这个学年的目标，就是让学生考</a:t>
            </a:r>
            <a:r>
              <a:rPr lang="en-US" altLang="zh-CN" dirty="0" smtClean="0"/>
              <a:t>XX</a:t>
            </a:r>
            <a:r>
              <a:rPr lang="zh-CN" altLang="en-US" dirty="0" smtClean="0"/>
              <a:t>分，若达到则有奖金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en-US" altLang="zh-CN" dirty="0" smtClean="0"/>
              <a:t>4.……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21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431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微软雅黑</vt:lpstr>
      <vt:lpstr>Arial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16</cp:revision>
  <dcterms:created xsi:type="dcterms:W3CDTF">2018-07-21T02:11:18Z</dcterms:created>
  <dcterms:modified xsi:type="dcterms:W3CDTF">2018-07-22T10:43:27Z</dcterms:modified>
</cp:coreProperties>
</file>