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70" r:id="rId5"/>
    <p:sldId id="258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</a:t>
            </a:r>
            <a:endParaRPr kumimoji="1" lang="zh-CN" altLang="en-US" sz="8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29145" y="1783715"/>
            <a:ext cx="11817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香烟</a:t>
            </a:r>
            <a:endParaRPr lang="zh-CN" altLang="en-US" sz="7200">
              <a:solidFill>
                <a:schemeClr val="bg1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26035"/>
            <a:ext cx="4979670" cy="6805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述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1082675"/>
            <a:ext cx="680720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黑体-简" panose="02000000000000000000" charset="-122"/>
                <a:ea typeface="黑体-简" panose="02000000000000000000" charset="-122"/>
              </a:rPr>
              <a:t>游戏类型：横版动作游戏</a:t>
            </a:r>
            <a:endParaRPr lang="en-US" altLang="zh-CN" sz="2400" b="1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黑体-简" panose="02000000000000000000" charset="-122"/>
                <a:ea typeface="黑体-简" panose="02000000000000000000" charset="-122"/>
              </a:rPr>
              <a:t>游戏平台：移动端</a:t>
            </a:r>
            <a:endParaRPr lang="en-US" altLang="zh-CN" sz="2400" b="1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黑体-简" panose="02000000000000000000" charset="-122"/>
                <a:ea typeface="黑体-简" panose="02000000000000000000" charset="-122"/>
              </a:rPr>
              <a:t>大致内容：烟鬼斯蒂夫嗜烟如命，因抽烟过度昏迷不醒。他在昏迷中进入了另外一个世界，从</a:t>
            </a:r>
            <a:r>
              <a:rPr lang="en-US" altLang="zh-CN" sz="2400" b="1" dirty="0" smtClean="0">
                <a:latin typeface="黑体-简" panose="02000000000000000000" charset="-122"/>
                <a:ea typeface="黑体-简" panose="02000000000000000000" charset="-122"/>
              </a:rPr>
              <a:t>NPC</a:t>
            </a:r>
            <a:r>
              <a:rPr lang="zh-CN" altLang="en-US" sz="2400" b="1" dirty="0" smtClean="0">
                <a:latin typeface="黑体-简" panose="02000000000000000000" charset="-122"/>
                <a:ea typeface="黑体-简" panose="02000000000000000000" charset="-122"/>
              </a:rPr>
              <a:t>处得知，只有不停地抽烟攻击，才能回到现实世界。</a:t>
            </a:r>
            <a:endParaRPr lang="zh-CN" altLang="en-US" sz="2400" b="1" dirty="0" smtClean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机制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60880" y="742950"/>
          <a:ext cx="963422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95"/>
                <a:gridCol w="1247140"/>
                <a:gridCol w="3175000"/>
                <a:gridCol w="3905885"/>
              </a:tblGrid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机制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简介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说明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基础机制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走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基础机制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跑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基础机制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跳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普攻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吐烟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向前方呼出一团烟雾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技能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烟圈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向前方吐烟圈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被烟圈包围的敌人受到禁锢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技能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烟雾召唤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召唤出不同形状的英雄助手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烟雾塑形出英雄，协助攻击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元素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736725" y="346075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游戏武器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攻击力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召唤英雄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中南海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海王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黄鹤楼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云中鹤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万宝路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路飞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古巴雪茄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切格瓦拉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736725" y="2486660"/>
          <a:ext cx="8534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272155"/>
                <a:gridCol w="995045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游戏关卡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怪物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口腔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细胞史莱姆、</a:t>
                      </a:r>
                      <a:r>
                        <a:rPr lang="zh-CN" altLang="en-US" sz="1800">
                          <a:sym typeface="+mn-ea"/>
                        </a:rPr>
                        <a:t>牙齿护卫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巨舌怪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气管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细胞史莱姆、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气管怪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细胞史莱姆、海马体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巨脑怪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细胞史莱姆、肺叶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巨肺怪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细胞史莱姆、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巨胃怪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系统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技能系统：冷却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状态系统：过度使用技能，玩家机动性会变差，需要一定时间缓解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武器系统：使用恶魔币购买升级武器（香烟）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4.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金钱系统：杀死器官怪物获得恶魔币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137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方正书宋_GBK</vt:lpstr>
      <vt:lpstr>Wingdings</vt:lpstr>
      <vt:lpstr>Arial</vt:lpstr>
      <vt:lpstr>Microsoft YaHei</vt:lpstr>
      <vt:lpstr>黑体-简</vt:lpstr>
      <vt:lpstr>苹方-简</vt:lpstr>
      <vt:lpstr>微软雅黑</vt:lpstr>
      <vt:lpstr>宋体</vt:lpstr>
      <vt:lpstr>Arial Unicode MS</vt:lpstr>
      <vt:lpstr>DengXian Light</vt:lpstr>
      <vt:lpstr>DengXian</vt:lpstr>
      <vt:lpstr>Calibri</vt:lpstr>
      <vt:lpstr>Helvetica Neue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nbamboo</cp:lastModifiedBy>
  <cp:revision>30</cp:revision>
  <dcterms:created xsi:type="dcterms:W3CDTF">2019-01-01T14:59:19Z</dcterms:created>
  <dcterms:modified xsi:type="dcterms:W3CDTF">2019-01-01T14:59:19Z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