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0AF"/>
    <a:srgbClr val="4A1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76FAA-21CB-46CE-8959-68B4E4A05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18E36-1D36-4DD3-90C8-CED24EA9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47D7E-07EA-41A0-8055-BBF1895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FE40F-D553-4C88-9CA1-FC410225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BFD11-7E87-47A3-8127-A9A2411F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FA064-F625-48B1-9F4F-507439C6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4446D-875A-49CD-B5CE-197E3926A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BD7B9-1129-46D5-AFEC-E53C9387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1C856-F73D-4B33-A868-74B1A4F3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89773-ADFC-4FB8-9A64-17A3FE88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1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FDF6F2-46C7-4726-B64D-E776D392B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A15F1-70F7-4AB4-8D85-7292475F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8E427-6AC6-4465-AD16-0F299A5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BEB54-C343-4C35-8E9E-779353C4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442C6-A68A-4685-A8F2-BE52D7D7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30276-DC08-4B8E-92CB-3026DD83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AEFCF-39B5-47F4-80E4-626B285C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CCA01-6CC5-4277-B8BE-D2C4EE0F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E65E9-CC3C-4604-9908-FA8CDA46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D74D7E-81D9-40E1-91CB-6365A21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3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553E-DD3E-4C2B-A377-3973B455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44E35-A724-499A-BC19-0E90790E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116AF-4493-40A8-837C-24F0921D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F44B7-D0D5-437B-AD2C-42A6D8E2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6F064-8DF4-454B-9BE8-A487B9BC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20781-8D14-43CA-B97F-A2C6A5B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E1B56-0914-48D1-9FCE-3AB46B9C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6C61DB-076A-4281-A3D4-226A16B6E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7C732-B71D-47D3-A140-82EE769B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68B85-A4ED-4D5D-B8A7-B05F8722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30154-9C7C-4DB5-AC78-DF17F1B6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86BF9-5642-452B-A826-D045C75F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DCDDF-CCE1-4CF7-9585-9C4333FDA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9AA74-AF07-400F-B9C7-7B510F666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BA8885-6D8A-49A6-BC5B-8F36E6905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C47603-7CF4-4680-B393-8583B279F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1BFEDF-3622-45D1-ABE0-DC15C1C5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D5BDF-0876-451B-9BDF-5C8AF68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2074BD-CF69-497D-89B1-B5FF88F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3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B2B91-30C0-491B-9EC7-EF653B4F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0648C3-8EB4-4B00-BE7B-433CD2F5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DD5AD-059E-4295-BE9E-D7E378CF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62046-927A-4232-A896-FE2AC84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EFE7E5-6F4A-402D-81FF-532D6514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11BF4-F051-427C-B935-97AA71E5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2E059-6EB8-42CF-B7FC-053A85A1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6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EFFCC-3D02-4A25-B24E-849E8FED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D3907-840E-4C55-8869-2BEE0D3FD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9480E-99F6-468D-BCDB-6557BDCEB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2077D-3D77-4FEE-B4C5-AD82B285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C7027-716F-45FC-AFEE-53A3F431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E8F52-2904-4201-8429-0E80C475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1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F1594-9C5B-4EF9-B3D1-563C8BE5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BC1E99-786D-4734-B860-9F49E567F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AEF5E-87F2-4975-AB37-19F0498B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8CD93-F002-44D7-8A78-C09F61C0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7C1C9-445C-47FC-8BF2-971C6315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F5688-6945-4B68-B77B-527B6216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6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2D1367-B1D5-4136-8485-21FFEAEC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10A4E-510C-4919-9322-9379B71D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6A276-9DC3-41FC-8C41-0217D83D2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B83E-3809-4947-B7C9-94C0A6BD3E00}" type="datetimeFigureOut">
              <a:rPr lang="zh-CN" altLang="en-US" smtClean="0"/>
              <a:t>2018/11/24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35A75-DF93-489D-8AEB-52ED0FE80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A71F6-681D-4903-A9B7-E22824C4E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E941-2BE6-42BB-8888-B146D8AC1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7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68E203-5194-42A7-AC8D-A63F97E2CCD0}"/>
              </a:ext>
            </a:extLst>
          </p:cNvPr>
          <p:cNvSpPr txBox="1"/>
          <p:nvPr/>
        </p:nvSpPr>
        <p:spPr>
          <a:xfrm>
            <a:off x="1300480" y="843280"/>
            <a:ext cx="218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0" dirty="0">
                <a:solidFill>
                  <a:schemeClr val="bg1"/>
                </a:solidFill>
              </a:rPr>
              <a:t>进化</a:t>
            </a:r>
          </a:p>
        </p:txBody>
      </p:sp>
    </p:spTree>
    <p:extLst>
      <p:ext uri="{BB962C8B-B14F-4D97-AF65-F5344CB8AC3E}">
        <p14:creationId xmlns:p14="http://schemas.microsoft.com/office/powerpoint/2010/main" val="275380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游戏概述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3088640" y="1869440"/>
            <a:ext cx="6644640" cy="120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美术风格：俯视角，</a:t>
            </a:r>
            <a:r>
              <a:rPr lang="en-US" altLang="zh-CN" dirty="0"/>
              <a:t>2D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游戏平台：</a:t>
            </a:r>
            <a:r>
              <a:rPr lang="en-US" altLang="zh-CN" dirty="0"/>
              <a:t>PC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游戏特色：不同关卡不同体验、剧情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06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故事背景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1249680" y="2251722"/>
            <a:ext cx="9916160" cy="235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一万年后的地球上，人类已经不知所踪，智慧生物“八爪鱼”掌管着地球，他们文明高度发达。直到有一天，他们发现地球上的另一种生物</a:t>
            </a:r>
            <a:r>
              <a:rPr lang="en-US" altLang="zh-CN" dirty="0"/>
              <a:t>—</a:t>
            </a:r>
            <a:r>
              <a:rPr lang="zh-CN" altLang="en-US" dirty="0"/>
              <a:t>狗猿，也快进化出了智慧，于是他们密切监视着这个生物，想要控制他们的进化方向（朝着对他们有利的方向进化），当狗猿出现危害到八爪鱼的进化方向时，他们就出动“达尔文”部队消灭他们，玩家扮演的角色就是“达尔文”部队的一员。随着不断的修正狗猿的进化方向，他们发现好像幕后有人控制着一切。最后发现幕后的控制就是人类，人类也在控制着八爪鱼的进化方向，一切都是安排好的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8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核心玩法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1691640" y="2204720"/>
            <a:ext cx="8808720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狗猿不同的进化方向，会有完全不同的形态如“共生体”、“意识相同体”、“夜视体”、“超声波体”</a:t>
            </a:r>
            <a:r>
              <a:rPr lang="en-US" altLang="zh-CN" dirty="0"/>
              <a:t>……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不同的进化形态，会导致不同的关卡，从而每一关的体验不同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玩家的核心玩法也会跟着改变，如射击、解谜等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91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游戏系统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75063-2855-4F59-81BC-4B154288A5D3}"/>
              </a:ext>
            </a:extLst>
          </p:cNvPr>
          <p:cNvSpPr txBox="1"/>
          <p:nvPr/>
        </p:nvSpPr>
        <p:spPr>
          <a:xfrm>
            <a:off x="2265680" y="1960880"/>
            <a:ext cx="8879840" cy="350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dirty="0"/>
              <a:t>DNA</a:t>
            </a:r>
            <a:r>
              <a:rPr lang="zh-CN" altLang="en-US" dirty="0"/>
              <a:t>系统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en-US" altLang="zh-CN" dirty="0"/>
              <a:t>-</a:t>
            </a:r>
            <a:r>
              <a:rPr lang="zh-CN" altLang="en-US" dirty="0"/>
              <a:t>通过</a:t>
            </a:r>
            <a:r>
              <a:rPr lang="en-US" altLang="zh-CN" dirty="0"/>
              <a:t>DNA</a:t>
            </a:r>
            <a:r>
              <a:rPr lang="zh-CN" altLang="en-US" dirty="0"/>
              <a:t>系统发现狗猿的进化方向，从而选择消灭哪个方向的进化分支，每次消灭狗猿够都会从他们身体里获取</a:t>
            </a:r>
            <a:r>
              <a:rPr lang="en-US" altLang="zh-CN" dirty="0"/>
              <a:t>DNA</a:t>
            </a:r>
            <a:r>
              <a:rPr lang="zh-CN" altLang="en-US" dirty="0"/>
              <a:t>，然后通过</a:t>
            </a:r>
            <a:r>
              <a:rPr lang="en-US" altLang="zh-CN" dirty="0"/>
              <a:t>DNA</a:t>
            </a:r>
            <a:r>
              <a:rPr lang="zh-CN" altLang="en-US" dirty="0"/>
              <a:t>系统从里面获取信息</a:t>
            </a:r>
            <a:endParaRPr lang="en-US" altLang="zh-CN" dirty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道具系统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en-US" altLang="zh-CN" dirty="0"/>
              <a:t>-</a:t>
            </a:r>
            <a:r>
              <a:rPr lang="zh-CN" altLang="en-US" dirty="0"/>
              <a:t>不同的关卡会有不同的道具可以使用，每关开始也有默认的几个道具</a:t>
            </a:r>
            <a:endParaRPr lang="en-US" altLang="zh-CN" dirty="0"/>
          </a:p>
          <a:p>
            <a:pPr>
              <a:lnSpc>
                <a:spcPts val="3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/>
              <a:t>武器系统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en-US" altLang="zh-CN" dirty="0"/>
              <a:t>-</a:t>
            </a:r>
            <a:r>
              <a:rPr lang="zh-CN" altLang="en-US" dirty="0"/>
              <a:t>不同关卡使用的武器可能不同，武器的使用方法也不同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709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进化分支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A7E71D1-FA8D-4876-BD10-1D97993DF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47752"/>
              </p:ext>
            </p:extLst>
          </p:nvPr>
        </p:nvGraphicFramePr>
        <p:xfrm>
          <a:off x="721360" y="1705186"/>
          <a:ext cx="10434320" cy="4380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9366877"/>
                    </a:ext>
                  </a:extLst>
                </a:gridCol>
                <a:gridCol w="2548128">
                  <a:extLst>
                    <a:ext uri="{9D8B030D-6E8A-4147-A177-3AD203B41FA5}">
                      <a16:colId xmlns:a16="http://schemas.microsoft.com/office/drawing/2014/main" val="51633728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25222284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130142692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354037208"/>
                    </a:ext>
                  </a:extLst>
                </a:gridCol>
              </a:tblGrid>
              <a:tr h="541007">
                <a:tc>
                  <a:txBody>
                    <a:bodyPr/>
                    <a:lstStyle/>
                    <a:p>
                      <a:r>
                        <a:rPr lang="zh-CN" altLang="en-US" dirty="0"/>
                        <a:t>进化分支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关卡特点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对应武器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包含道具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关卡体验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3420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夜视体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关卡全程半黑暗状态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夜视抢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荧光棒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恐怖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9956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意识相同体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敌人成群结队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散弹枪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各种其他枪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畅快淋漓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5412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zh-CN" altLang="en-US" dirty="0"/>
                        <a:t>超声波体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机关密布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声波发射枪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音频调节器</a:t>
                      </a: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解谜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7293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84511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60315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98269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33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武器说明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89C256-58B7-4D74-9339-08460FF9E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79787"/>
              </p:ext>
            </p:extLst>
          </p:nvPr>
        </p:nvGraphicFramePr>
        <p:xfrm>
          <a:off x="721360" y="1705186"/>
          <a:ext cx="10434320" cy="4380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09366877"/>
                    </a:ext>
                  </a:extLst>
                </a:gridCol>
                <a:gridCol w="2700528">
                  <a:extLst>
                    <a:ext uri="{9D8B030D-6E8A-4147-A177-3AD203B41FA5}">
                      <a16:colId xmlns:a16="http://schemas.microsoft.com/office/drawing/2014/main" val="51633728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25222284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130142692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354037208"/>
                    </a:ext>
                  </a:extLst>
                </a:gridCol>
              </a:tblGrid>
              <a:tr h="541007">
                <a:tc>
                  <a:txBody>
                    <a:bodyPr/>
                    <a:lstStyle/>
                    <a:p>
                      <a:r>
                        <a:rPr lang="zh-CN" altLang="en-US" dirty="0"/>
                        <a:t>武器名字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武器特点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子弹数量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使用方式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3420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9956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5412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7293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84511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60315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98269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7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5CAA44-9ECD-46BD-BE20-CACDAAADD461}"/>
              </a:ext>
            </a:extLst>
          </p:cNvPr>
          <p:cNvSpPr/>
          <p:nvPr/>
        </p:nvSpPr>
        <p:spPr>
          <a:xfrm>
            <a:off x="0" y="0"/>
            <a:ext cx="12192000" cy="1158240"/>
          </a:xfrm>
          <a:prstGeom prst="rect">
            <a:avLst/>
          </a:prstGeom>
          <a:solidFill>
            <a:srgbClr val="4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道具说明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BB8B16C-5D28-46E3-A3E3-6FE46521A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69157"/>
              </p:ext>
            </p:extLst>
          </p:nvPr>
        </p:nvGraphicFramePr>
        <p:xfrm>
          <a:off x="721360" y="1705186"/>
          <a:ext cx="10434320" cy="438065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109366877"/>
                    </a:ext>
                  </a:extLst>
                </a:gridCol>
                <a:gridCol w="2812288">
                  <a:extLst>
                    <a:ext uri="{9D8B030D-6E8A-4147-A177-3AD203B41FA5}">
                      <a16:colId xmlns:a16="http://schemas.microsoft.com/office/drawing/2014/main" val="51633728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25222284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1301426925"/>
                    </a:ext>
                  </a:extLst>
                </a:gridCol>
                <a:gridCol w="2086864">
                  <a:extLst>
                    <a:ext uri="{9D8B030D-6E8A-4147-A177-3AD203B41FA5}">
                      <a16:colId xmlns:a16="http://schemas.microsoft.com/office/drawing/2014/main" val="3354037208"/>
                    </a:ext>
                  </a:extLst>
                </a:gridCol>
              </a:tblGrid>
              <a:tr h="541007">
                <a:tc>
                  <a:txBody>
                    <a:bodyPr/>
                    <a:lstStyle/>
                    <a:p>
                      <a:r>
                        <a:rPr lang="zh-CN" altLang="en-US" dirty="0"/>
                        <a:t>道具名字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道具作用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出现概率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13420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89956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15412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7293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84511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60315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98269"/>
                  </a:ext>
                </a:extLst>
              </a:tr>
              <a:tr h="5485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4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2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392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黑体</vt:lpstr>
      <vt:lpstr>微软雅黑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 ailsa</dc:creator>
  <cp:lastModifiedBy>tan ailsa</cp:lastModifiedBy>
  <cp:revision>20</cp:revision>
  <dcterms:created xsi:type="dcterms:W3CDTF">2018-11-24T08:28:25Z</dcterms:created>
  <dcterms:modified xsi:type="dcterms:W3CDTF">2018-11-24T10:21:06Z</dcterms:modified>
</cp:coreProperties>
</file>