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2" r:id="rId4"/>
    <p:sldId id="258" r:id="rId5"/>
    <p:sldId id="260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0"/>
    <p:restoredTop sz="94671"/>
  </p:normalViewPr>
  <p:slideViewPr>
    <p:cSldViewPr snapToGrid="0" snapToObjects="1">
      <p:cViewPr varScale="1">
        <p:scale>
          <a:sx n="93" d="100"/>
          <a:sy n="93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80425" y="1531620"/>
            <a:ext cx="13665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答</a:t>
            </a:r>
            <a:endParaRPr kumimoji="1" lang="zh-CN" altLang="en-US" sz="8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8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8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案</a:t>
            </a:r>
            <a:endParaRPr kumimoji="1" lang="zh-CN" altLang="en-US" sz="8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795" y="-26670"/>
            <a:ext cx="6090285" cy="6715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概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述</a:t>
            </a: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9690" y="1097280"/>
            <a:ext cx="8268335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游戏类型：解密探索类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游戏平台：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端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游戏风格：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2D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像素风格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玩法：每一场景的限时任务，产生关键道具，触发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NPC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记忆，进入下一场景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体验：让玩家了解老一辈的爱情故事，理解爱并没有答案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大致内容：辉仔的爷爷顽固孤僻，玩家使用穿越设备，探寻爷爷奶奶的爱情故事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设定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05495" y="442422"/>
            <a:ext cx="8589818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只有找到关键道具，勾起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NPC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回忆，才能进入下一场景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玩家在每一场景扮演不同的旁观者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/>
          </a:p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不同的旁观者在进入场景后有着自己的职业，有着不同的限时任务，作用是反映场景的时代背景。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场景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一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90255" y="249382"/>
            <a:ext cx="858981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835" y="375920"/>
            <a:ext cx="78638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游戏场景：</a:t>
            </a:r>
            <a:r>
              <a:rPr lang="en-US" altLang="zh-CN"/>
              <a:t>2080</a:t>
            </a:r>
            <a:r>
              <a:rPr lang="zh-CN" altLang="en-US"/>
              <a:t>年的某个午后，张辉在院子摇椅上晒太阳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玩家扮演角色：辉仔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限时任务：妈妈让辉仔清理车库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核心道具：爷爷奶奶泛黄的结婚照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触发条件：交给张辉看时，相框玻璃意外摔碎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场景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二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90255" y="249382"/>
            <a:ext cx="858981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0370" y="375920"/>
            <a:ext cx="78638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游戏场景：</a:t>
            </a:r>
            <a:r>
              <a:rPr lang="en-US" altLang="zh-CN"/>
              <a:t>2020</a:t>
            </a:r>
            <a:r>
              <a:rPr lang="zh-CN" altLang="en-US"/>
              <a:t>年的某个周末，婚纱照摄影棚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玩家扮演角色：摄影师</a:t>
            </a:r>
            <a:r>
              <a:rPr lang="en-US" altLang="zh-CN"/>
              <a:t>Tony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限时任务：使用相机拍下</a:t>
            </a:r>
            <a:r>
              <a:rPr lang="en-US" altLang="zh-CN"/>
              <a:t>20</a:t>
            </a:r>
            <a:r>
              <a:rPr lang="zh-CN" altLang="en-US"/>
              <a:t>张清晰可见钻戒的婚纱照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核心道具：奶奶手中的钻戒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触发条件：</a:t>
            </a:r>
            <a:r>
              <a:rPr lang="en-US" altLang="zh-CN"/>
              <a:t>Tony</a:t>
            </a:r>
            <a:r>
              <a:rPr lang="zh-CN" altLang="en-US"/>
              <a:t>拍完照片给张辉浏览照片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场景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三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0370" y="375920"/>
            <a:ext cx="78638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游戏场景：</a:t>
            </a:r>
            <a:r>
              <a:rPr lang="en-US" altLang="zh-CN"/>
              <a:t>2019</a:t>
            </a:r>
            <a:r>
              <a:rPr lang="zh-CN" altLang="en-US"/>
              <a:t>年的某个周末，上海南京路步行街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玩家扮演角色：周大福门口发传单的</a:t>
            </a:r>
            <a:r>
              <a:rPr lang="en-US" altLang="zh-CN"/>
              <a:t>Peter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限时任务：派发</a:t>
            </a:r>
            <a:r>
              <a:rPr lang="en-US" altLang="zh-CN"/>
              <a:t>50</a:t>
            </a:r>
            <a:r>
              <a:rPr lang="zh-CN" altLang="en-US"/>
              <a:t>张传单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核心道具：张辉付款时厚实的钱包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触发条件：付款买下婚戒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场景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四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0370" y="375920"/>
            <a:ext cx="78638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游戏场景：</a:t>
            </a:r>
            <a:r>
              <a:rPr lang="en-US" altLang="zh-CN"/>
              <a:t>2018</a:t>
            </a:r>
            <a:r>
              <a:rPr lang="zh-CN" altLang="en-US"/>
              <a:t>年的某个深夜，某</a:t>
            </a:r>
            <a:r>
              <a:rPr lang="en-US" altLang="zh-CN"/>
              <a:t>IT</a:t>
            </a:r>
            <a:r>
              <a:rPr lang="zh-CN" altLang="en-US"/>
              <a:t>公司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玩家扮演角色：项目经理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限时任务：揪出</a:t>
            </a:r>
            <a:r>
              <a:rPr lang="en-US" altLang="zh-CN"/>
              <a:t>20</a:t>
            </a:r>
            <a:r>
              <a:rPr lang="zh-CN" altLang="en-US"/>
              <a:t>个偷懒的程序员，打醒他们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核心道具：红牛饮料拉环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触发条件：张辉喝红牛饮料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场景五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0370" y="375920"/>
            <a:ext cx="78638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游戏场景：</a:t>
            </a:r>
            <a:r>
              <a:rPr lang="en-US" altLang="zh-CN"/>
              <a:t>2016</a:t>
            </a:r>
            <a:r>
              <a:rPr lang="zh-CN" altLang="en-US"/>
              <a:t>年春，巢湖岸边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玩家扮演角色：巢湖清道夫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限时任务：打捞漂浮湖面的</a:t>
            </a:r>
            <a:r>
              <a:rPr lang="en-US" altLang="zh-CN"/>
              <a:t>20</a:t>
            </a:r>
            <a:r>
              <a:rPr lang="zh-CN" altLang="en-US"/>
              <a:t>个垃圾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核心道具：水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触发条件：张辉乱扔饮料拉罐，清道夫泼水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WPS 演示</Application>
  <PresentationFormat>宽屏</PresentationFormat>
  <Paragraphs>103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方正书宋_GBK</vt:lpstr>
      <vt:lpstr>Wingdings</vt:lpstr>
      <vt:lpstr>Arial</vt:lpstr>
      <vt:lpstr>Microsoft YaHei</vt:lpstr>
      <vt:lpstr>微软雅黑</vt:lpstr>
      <vt:lpstr>黑体-简</vt:lpstr>
      <vt:lpstr>宋体</vt:lpstr>
      <vt:lpstr>Arial Unicode MS</vt:lpstr>
      <vt:lpstr>DengXian Light</vt:lpstr>
      <vt:lpstr>苹方-简</vt:lpstr>
      <vt:lpstr>DengXian</vt:lpstr>
      <vt:lpstr>Calibri</vt:lpstr>
      <vt:lpstr>Helvetica Neue</vt:lpstr>
      <vt:lpstr>宋体-简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永良</dc:creator>
  <cp:lastModifiedBy>nbamboo</cp:lastModifiedBy>
  <cp:revision>27</cp:revision>
  <dcterms:created xsi:type="dcterms:W3CDTF">2018-10-21T10:01:53Z</dcterms:created>
  <dcterms:modified xsi:type="dcterms:W3CDTF">2018-10-21T10:01:53Z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2052-1.2.6.548</vt:lpwstr>
  </property>
</Properties>
</file>