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7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13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3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3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36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1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3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3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8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052E-6636-422B-AE91-B7BA137B0593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31621-0530-4A31-A7F2-720A6F29E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5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波形 2">
            <a:extLst>
              <a:ext uri="{FF2B5EF4-FFF2-40B4-BE49-F238E27FC236}">
                <a16:creationId xmlns:a16="http://schemas.microsoft.com/office/drawing/2014/main" id="{F3FEF822-694E-4B77-8E1D-902D16073F34}"/>
              </a:ext>
            </a:extLst>
          </p:cNvPr>
          <p:cNvSpPr/>
          <p:nvPr/>
        </p:nvSpPr>
        <p:spPr>
          <a:xfrm>
            <a:off x="2718487" y="2842054"/>
            <a:ext cx="4967416" cy="163933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</a:t>
            </a:r>
            <a:r>
              <a:rPr lang="en-US" altLang="zh-CN" sz="6000" dirty="0"/>
              <a:t>PoolManager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8BA77-1084-46EA-A720-39B5ACAA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637116" y="864575"/>
            <a:ext cx="79412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PoolManagerEditor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MenuItem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("Manager/Create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GameobjectPoolConfig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")]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static 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CreateObjectPoolList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poolList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ScriptableObject.CreateInstance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//string path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PoolManager.PoolConfigPath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string path = "Assets/Framework/Resources/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gameobjectpool.asset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AssetDatabase.CreateAsset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poolList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path);//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创建资源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GameobjectPoolConfig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Assets/Framework/Resources/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路径下创建一个可配置的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文件。后续可直接配置池子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B75458-D450-4EFB-ADB2-6227695A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16" y="4167668"/>
            <a:ext cx="4010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637116" y="864575"/>
            <a:ext cx="79412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prefabs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并包含三个公用的可序列化变量，可在前端配置，分别为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name,prefab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maxAmount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/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List&lt;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List&lt;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GetInst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从资源池中获取实例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foreach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go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go.activeInHierarchy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false)//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被禁用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go.SetActive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(true);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return go;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goList.Count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maxAmount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GameObject.Destroy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[0]);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goList.RemoveAt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GameObject.Instantiate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(prefab) as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goList.Add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temp;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从单个资源池中获取实例化的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，若超过最大数量，则按照先进先出的原则，删除第一个</a:t>
            </a:r>
          </a:p>
        </p:txBody>
      </p:sp>
    </p:spTree>
    <p:extLst>
      <p:ext uri="{BB962C8B-B14F-4D97-AF65-F5344CB8AC3E}">
        <p14:creationId xmlns:p14="http://schemas.microsoft.com/office/powerpoint/2010/main" val="21088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637116" y="864575"/>
            <a:ext cx="79412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GameObjectPoolList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并继承自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ScriptableObject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，表示把类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GameObjectPoolList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变成可以自定义资源配置的文件（不用挂在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就可以编辑）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List&lt;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poolList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只包含一个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可设计多个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prefab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，往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编辑，设计预制体池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41995-C575-48FE-8331-8264D4DD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427" y="2785771"/>
            <a:ext cx="3457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478496" y="976543"/>
            <a:ext cx="79412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PoolManager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，并设置单例模式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/>
              <a:t> private static string </a:t>
            </a:r>
            <a:r>
              <a:rPr lang="en-US" altLang="zh-CN" dirty="0" err="1"/>
              <a:t>poolConfigPathPrefix</a:t>
            </a:r>
            <a:r>
              <a:rPr lang="en-US" altLang="zh-CN" dirty="0"/>
              <a:t> = </a:t>
            </a:r>
            <a:r>
              <a:rPr lang="en-US" altLang="zh-CN" dirty="0" err="1"/>
              <a:t>Application.dataPath</a:t>
            </a:r>
            <a:r>
              <a:rPr lang="en-US" altLang="zh-CN" dirty="0"/>
              <a:t> + "/Framework/Resources/";</a:t>
            </a:r>
          </a:p>
          <a:p>
            <a:r>
              <a:rPr lang="en-US" altLang="zh-CN" dirty="0"/>
              <a:t>    private const string </a:t>
            </a:r>
            <a:r>
              <a:rPr lang="en-US" altLang="zh-CN" dirty="0" err="1"/>
              <a:t>poolConfigPathMiddle</a:t>
            </a:r>
            <a:r>
              <a:rPr lang="en-US" altLang="zh-CN" dirty="0"/>
              <a:t> = "</a:t>
            </a:r>
            <a:r>
              <a:rPr lang="en-US" altLang="zh-CN" dirty="0" err="1"/>
              <a:t>gameobjectpool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private const string </a:t>
            </a:r>
            <a:r>
              <a:rPr lang="en-US" altLang="zh-CN" dirty="0" err="1"/>
              <a:t>poolConfigPathPostfix</a:t>
            </a:r>
            <a:r>
              <a:rPr lang="en-US" altLang="zh-CN" dirty="0"/>
              <a:t> = ".asset";</a:t>
            </a:r>
          </a:p>
          <a:p>
            <a:endParaRPr lang="zh-CN" altLang="en-US" dirty="0"/>
          </a:p>
          <a:p>
            <a:r>
              <a:rPr lang="en-US" altLang="zh-CN" dirty="0"/>
              <a:t>    public static string </a:t>
            </a:r>
            <a:r>
              <a:rPr lang="en-US" altLang="zh-CN" dirty="0" err="1"/>
              <a:t>PoolConfigPath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get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poolConfigPathPrefix</a:t>
            </a:r>
            <a:r>
              <a:rPr lang="en-US" altLang="zh-CN" dirty="0"/>
              <a:t> + </a:t>
            </a:r>
            <a:r>
              <a:rPr lang="en-US" altLang="zh-CN" dirty="0" err="1"/>
              <a:t>poolConfigPathMiddle</a:t>
            </a:r>
            <a:r>
              <a:rPr lang="en-US" altLang="zh-CN" dirty="0"/>
              <a:t> + </a:t>
            </a:r>
            <a:r>
              <a:rPr lang="en-US" altLang="zh-CN" dirty="0" err="1"/>
              <a:t>poolConfigPathPostfix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全局变量获取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gameobjectpool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85945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478496" y="976543"/>
            <a:ext cx="93263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private Dictionary&lt;string, </a:t>
            </a:r>
            <a:r>
              <a:rPr lang="en-US" altLang="zh-CN" dirty="0" err="1"/>
              <a:t>GameObjectPool</a:t>
            </a:r>
            <a:r>
              <a:rPr lang="en-US" altLang="zh-CN" dirty="0"/>
              <a:t>&gt; </a:t>
            </a:r>
            <a:r>
              <a:rPr lang="en-US" altLang="zh-CN" dirty="0" err="1"/>
              <a:t>poolDict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PoolManager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GameObjectPoolList</a:t>
            </a:r>
            <a:r>
              <a:rPr lang="en-US" altLang="zh-CN" dirty="0"/>
              <a:t> </a:t>
            </a:r>
            <a:r>
              <a:rPr lang="en-US" altLang="zh-CN" dirty="0" err="1"/>
              <a:t>poolList</a:t>
            </a:r>
            <a:r>
              <a:rPr lang="en-US" altLang="zh-CN" dirty="0"/>
              <a:t> = </a:t>
            </a:r>
            <a:r>
              <a:rPr lang="en-US" altLang="zh-CN" dirty="0" err="1"/>
              <a:t>Resources.Load</a:t>
            </a:r>
            <a:r>
              <a:rPr lang="en-US" altLang="zh-CN" dirty="0"/>
              <a:t>&lt;</a:t>
            </a:r>
            <a:r>
              <a:rPr lang="en-US" altLang="zh-CN" dirty="0" err="1"/>
              <a:t>GameObjectPoolList</a:t>
            </a:r>
            <a:r>
              <a:rPr lang="en-US" altLang="zh-CN" dirty="0"/>
              <a:t>&gt;(</a:t>
            </a:r>
            <a:r>
              <a:rPr lang="en-US" altLang="zh-CN" dirty="0" err="1"/>
              <a:t>poolConfigPathMiddle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poolDict</a:t>
            </a:r>
            <a:r>
              <a:rPr lang="en-US" altLang="zh-CN" dirty="0"/>
              <a:t> = new Dictionary&lt;string, </a:t>
            </a:r>
            <a:r>
              <a:rPr lang="en-US" altLang="zh-CN" dirty="0" err="1"/>
              <a:t>GameObjectPool</a:t>
            </a:r>
            <a:r>
              <a:rPr lang="en-US" altLang="zh-CN" dirty="0"/>
              <a:t>&gt;();</a:t>
            </a:r>
          </a:p>
          <a:p>
            <a:r>
              <a:rPr lang="en-US" altLang="zh-CN" dirty="0"/>
              <a:t>        foreach (</a:t>
            </a:r>
            <a:r>
              <a:rPr lang="en-US" altLang="zh-CN" dirty="0" err="1"/>
              <a:t>GameObjectPool</a:t>
            </a:r>
            <a:r>
              <a:rPr lang="en-US" altLang="zh-CN" dirty="0"/>
              <a:t> pool in </a:t>
            </a:r>
            <a:r>
              <a:rPr lang="en-US" altLang="zh-CN" dirty="0" err="1"/>
              <a:t>poolList.poolList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poolDict.Add</a:t>
            </a:r>
            <a:r>
              <a:rPr lang="en-US" altLang="zh-CN" dirty="0"/>
              <a:t>(pool.name, pool);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加载配置文件池中的数据并存到字典中</a:t>
            </a:r>
            <a:endParaRPr lang="en-US" altLang="zh-CN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GameObject</a:t>
            </a:r>
            <a:r>
              <a:rPr lang="en-US" altLang="zh-CN" dirty="0"/>
              <a:t> </a:t>
            </a:r>
            <a:r>
              <a:rPr lang="en-US" altLang="zh-CN" dirty="0" err="1"/>
              <a:t>GetInst</a:t>
            </a:r>
            <a:r>
              <a:rPr lang="en-US" altLang="zh-CN" dirty="0"/>
              <a:t>(string </a:t>
            </a:r>
            <a:r>
              <a:rPr lang="en-US" altLang="zh-CN" dirty="0" err="1"/>
              <a:t>poolName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GameObjectPool</a:t>
            </a:r>
            <a:r>
              <a:rPr lang="en-US" altLang="zh-CN" dirty="0"/>
              <a:t> pool;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poolDict.TryGetValue</a:t>
            </a:r>
            <a:r>
              <a:rPr lang="en-US" altLang="zh-CN" dirty="0"/>
              <a:t>(</a:t>
            </a:r>
            <a:r>
              <a:rPr lang="en-US" altLang="zh-CN" dirty="0" err="1"/>
              <a:t>poolName</a:t>
            </a:r>
            <a:r>
              <a:rPr lang="en-US" altLang="zh-CN" dirty="0"/>
              <a:t>, out pool))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pool.GetInst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Debug.Log</a:t>
            </a:r>
            <a:r>
              <a:rPr lang="en-US" altLang="zh-CN" dirty="0"/>
              <a:t>("pool+" + </a:t>
            </a:r>
            <a:r>
              <a:rPr lang="en-US" altLang="zh-CN" dirty="0" err="1"/>
              <a:t>poolName</a:t>
            </a:r>
            <a:r>
              <a:rPr lang="en-US" altLang="zh-CN" dirty="0"/>
              <a:t> + " is not exists");</a:t>
            </a:r>
          </a:p>
          <a:p>
            <a:r>
              <a:rPr lang="en-US" altLang="zh-CN" dirty="0"/>
              <a:t>        return null;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   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根据名称从池子中取出想要加载的对象</a:t>
            </a:r>
          </a:p>
        </p:txBody>
      </p:sp>
    </p:spTree>
    <p:extLst>
      <p:ext uri="{BB962C8B-B14F-4D97-AF65-F5344CB8AC3E}">
        <p14:creationId xmlns:p14="http://schemas.microsoft.com/office/powerpoint/2010/main" val="9390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889043" y="1125833"/>
            <a:ext cx="93263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创建代码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DeActiveForTime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，定时清理生成的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prefabs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private void </a:t>
            </a:r>
            <a:r>
              <a:rPr lang="en-US" altLang="zh-CN" dirty="0" err="1"/>
              <a:t>OnEnable</a:t>
            </a:r>
            <a:r>
              <a:rPr lang="en-US" altLang="zh-CN" dirty="0"/>
              <a:t>() 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SetActive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(true)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都会响应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Invoke(“</a:t>
            </a:r>
            <a:r>
              <a:rPr lang="en-US" altLang="zh-CN" dirty="0" err="1"/>
              <a:t>Deactive</a:t>
            </a:r>
            <a:r>
              <a:rPr lang="en-US" altLang="zh-CN" dirty="0"/>
              <a:t>”, 3f);  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//3S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后不显示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Deactive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this.gameObject.SetActive</a:t>
            </a:r>
            <a:r>
              <a:rPr lang="en-US" altLang="zh-CN" dirty="0"/>
              <a:t>(false);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把该脚本挂载到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prefab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261352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432823" y="1248850"/>
            <a:ext cx="9326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在框架的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StartCommand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PoolManager.Instance.Init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即调用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poolManager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的构造函数从池子中获取数据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DF0DA3-3CBC-4FA7-AC98-9021E152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29" y="2452007"/>
            <a:ext cx="6400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B3042EE1-B665-4A96-9232-A1A423DDF5D3}"/>
              </a:ext>
            </a:extLst>
          </p:cNvPr>
          <p:cNvSpPr/>
          <p:nvPr/>
        </p:nvSpPr>
        <p:spPr>
          <a:xfrm>
            <a:off x="834501" y="71021"/>
            <a:ext cx="1775534" cy="90552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PoolManager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AA9364-5AA6-41A5-BB18-8932F0E7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5417474"/>
            <a:ext cx="2045812" cy="14405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5059-8EB7-484F-AFE6-771BE40544AC}"/>
              </a:ext>
            </a:extLst>
          </p:cNvPr>
          <p:cNvSpPr txBox="1"/>
          <p:nvPr/>
        </p:nvSpPr>
        <p:spPr>
          <a:xfrm>
            <a:off x="1432823" y="1325522"/>
            <a:ext cx="93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CubeView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中调用生成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4B9AC7-5A90-4343-88E2-FB0D8B8D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74224"/>
            <a:ext cx="11963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47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645</Words>
  <Application>Microsoft Office PowerPoint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70</cp:revision>
  <dcterms:created xsi:type="dcterms:W3CDTF">2018-11-17T13:32:46Z</dcterms:created>
  <dcterms:modified xsi:type="dcterms:W3CDTF">2018-11-17T15:48:49Z</dcterms:modified>
</cp:coreProperties>
</file>