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91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E63CE-9385-44C8-B556-235260456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D592121-B59A-4A8F-BF56-E15D0681E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DA3972-77AE-4762-A7D2-9938FE8B6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AF4F-5B7F-4FB2-9B9B-8F408809A763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E9BB9F-B95E-4F6D-862B-4823BD366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2DC023-0622-4DFD-9022-3F52BBEC9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FA48-EE1C-4281-8D6E-70C7B1978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920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24FB7-D299-4808-8A31-80E050543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193A2E-4F78-401C-A4E7-51B63C40D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C32C1B-B25B-4545-A9D7-5F9E0DB9C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AF4F-5B7F-4FB2-9B9B-8F408809A763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32AD0-13EB-4181-B34D-64A02C6A3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65428A-4AF6-44F8-9045-C46E98CD4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FA48-EE1C-4281-8D6E-70C7B1978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712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0DA868B-4CFD-4881-BB0D-A61B19E0E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14CFC8-3D59-4619-A78C-A0760C89C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793422-DC23-4A3D-8D97-6A243F22C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AF4F-5B7F-4FB2-9B9B-8F408809A763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5FEFDA-A7E6-4D8D-A815-0AD659F6B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321C23-4B19-4E52-BEB4-BBAD198A6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FA48-EE1C-4281-8D6E-70C7B1978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07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6D668-AB03-448B-A19E-7F828FF62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335B08-731F-4729-9D6C-6861AE695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42108C-9937-4DA5-826E-F2EE967BB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AF4F-5B7F-4FB2-9B9B-8F408809A763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2F0ABF-12E5-44B5-BC04-7B78BD6B2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1D8ED1-FAB8-401E-B8D7-6F408BC28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FA48-EE1C-4281-8D6E-70C7B1978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162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3F082-F6F1-4D62-B133-01C939584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DCF597-E138-452B-8D80-08D41E814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0C4C47-666D-41ED-A2B4-CF11E43D5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AF4F-5B7F-4FB2-9B9B-8F408809A763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E49D19-D574-42C8-A70C-F82E75CDA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EFDB51-AC9A-4A3D-9815-76A6B3113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FA48-EE1C-4281-8D6E-70C7B1978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813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78A5E3-448D-42A8-A79A-272783E88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B4DA25-218F-4183-B97A-23A25CCF9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6A999C-A742-4564-B053-721F5747F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AF5AD7-4070-44A0-A121-A6B68A340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AF4F-5B7F-4FB2-9B9B-8F408809A763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4D7838-9E53-43C9-97EC-4E025ED5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A341FF-EBE3-4EC4-87E1-688B6A536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FA48-EE1C-4281-8D6E-70C7B1978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55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C51F6F-EC76-4204-A599-1D939EF00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E0CC62-39F5-4B29-B815-9403FE2BA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B54655-1981-49B4-A8E7-C025BC234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77CA5A-0784-4B8A-83CD-6699E2F0C1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BAEAEA-520D-4BC1-AF70-A557BBBF85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A8111F-9B52-48B1-9446-0AE69A4A0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AF4F-5B7F-4FB2-9B9B-8F408809A763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2B3B22-76A0-4BBE-9883-93A4D550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BA1F35F-BCDF-471D-B537-3FB00F449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FA48-EE1C-4281-8D6E-70C7B1978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251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99615-10CE-4A1B-AA2D-F014B111F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5E3153-DF91-43A6-9488-8C665E6F0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AF4F-5B7F-4FB2-9B9B-8F408809A763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F8CFB0-D46F-4564-B5F6-EC5B67F33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34A1B8-FC35-4F73-87C3-3C47B4AE8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FA48-EE1C-4281-8D6E-70C7B1978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984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479A89C-3E82-431F-96D1-AE5AD007F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AF4F-5B7F-4FB2-9B9B-8F408809A763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0F6065-11B9-48B8-BBE1-1038F0230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CD07EB-25DC-4219-879C-570AEA12D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FA48-EE1C-4281-8D6E-70C7B1978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15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F0C0D-B019-4292-ACF0-375BAE472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4856AC-E946-430D-A8DB-56562F1EF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06AB37-F87B-479E-95AB-9481E3017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2B3278-9490-4534-8235-00E2C7819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AF4F-5B7F-4FB2-9B9B-8F408809A763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690351-947A-481A-AFDC-F7D115C7D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6981C6-5398-4156-A813-263D6E46D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FA48-EE1C-4281-8D6E-70C7B1978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941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CA98C-2E54-4193-8F5C-820577FCA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1672B9-2DBC-42CC-B440-B391731BF3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58B800-BE4A-4BD6-9A3D-C43D2424E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24CB7F-BE3F-4850-A045-3F37657AE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AF4F-5B7F-4FB2-9B9B-8F408809A763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6BAF03-4D71-4F76-9847-754454436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B0B68B-DDB8-44BE-8D74-B3E15C685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FA48-EE1C-4281-8D6E-70C7B1978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802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524BB01-BF8F-47FD-BDFE-89940B53C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D261D3-47BF-4D01-B6DB-6432009B8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36A240-FC29-4ADB-A07D-A65379F7A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2AF4F-5B7F-4FB2-9B9B-8F408809A763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4ABB85-E8DF-4A45-A571-EE8C2B27B5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0988D8-C8DA-4A3C-A16C-695C340B0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BFA48-EE1C-4281-8D6E-70C7B1978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777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B4DEC5D-FA95-4124-87F6-C1E16E45B86A}"/>
              </a:ext>
            </a:extLst>
          </p:cNvPr>
          <p:cNvSpPr/>
          <p:nvPr/>
        </p:nvSpPr>
        <p:spPr>
          <a:xfrm>
            <a:off x="5896947" y="177283"/>
            <a:ext cx="681135" cy="317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入口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EE797C-F1D6-463F-92F9-04909FBC9439}"/>
              </a:ext>
            </a:extLst>
          </p:cNvPr>
          <p:cNvCxnSpPr>
            <a:cxnSpLocks/>
          </p:cNvCxnSpPr>
          <p:nvPr/>
        </p:nvCxnSpPr>
        <p:spPr>
          <a:xfrm>
            <a:off x="6237514" y="494523"/>
            <a:ext cx="0" cy="363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1DF549B-EB29-48E6-8B9A-1EAA7F8EE5E3}"/>
              </a:ext>
            </a:extLst>
          </p:cNvPr>
          <p:cNvCxnSpPr>
            <a:cxnSpLocks/>
          </p:cNvCxnSpPr>
          <p:nvPr/>
        </p:nvCxnSpPr>
        <p:spPr>
          <a:xfrm>
            <a:off x="1856792" y="858416"/>
            <a:ext cx="8145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40A3673D-7537-4F17-848D-53F84A3CD333}"/>
              </a:ext>
            </a:extLst>
          </p:cNvPr>
          <p:cNvSpPr/>
          <p:nvPr/>
        </p:nvSpPr>
        <p:spPr>
          <a:xfrm>
            <a:off x="1652918" y="1133204"/>
            <a:ext cx="407748" cy="16491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6228DBB-F941-4B84-A469-278FE631FB95}"/>
              </a:ext>
            </a:extLst>
          </p:cNvPr>
          <p:cNvSpPr/>
          <p:nvPr/>
        </p:nvSpPr>
        <p:spPr>
          <a:xfrm>
            <a:off x="1028078" y="1617074"/>
            <a:ext cx="407748" cy="16491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E6CA0CD-4ADB-4E2B-85BF-D03A36D46ACA}"/>
              </a:ext>
            </a:extLst>
          </p:cNvPr>
          <p:cNvSpPr/>
          <p:nvPr/>
        </p:nvSpPr>
        <p:spPr>
          <a:xfrm>
            <a:off x="1814338" y="1617074"/>
            <a:ext cx="407748" cy="16491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0CF37A3-F888-4377-A0B2-F8D1972BA997}"/>
              </a:ext>
            </a:extLst>
          </p:cNvPr>
          <p:cNvSpPr/>
          <p:nvPr/>
        </p:nvSpPr>
        <p:spPr>
          <a:xfrm>
            <a:off x="1805318" y="2069686"/>
            <a:ext cx="407748" cy="16491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9B8CBF0-2ABE-4B89-B5B3-90CB136BA519}"/>
              </a:ext>
            </a:extLst>
          </p:cNvPr>
          <p:cNvSpPr/>
          <p:nvPr/>
        </p:nvSpPr>
        <p:spPr>
          <a:xfrm>
            <a:off x="1375566" y="2702924"/>
            <a:ext cx="407748" cy="16491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1B6A8E4-0EDD-44AE-96A6-A390155C1CD0}"/>
              </a:ext>
            </a:extLst>
          </p:cNvPr>
          <p:cNvSpPr/>
          <p:nvPr/>
        </p:nvSpPr>
        <p:spPr>
          <a:xfrm>
            <a:off x="620330" y="3346541"/>
            <a:ext cx="407748" cy="16491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0CF721-3C1A-4EC1-9768-BED45D2A8940}"/>
              </a:ext>
            </a:extLst>
          </p:cNvPr>
          <p:cNvSpPr/>
          <p:nvPr/>
        </p:nvSpPr>
        <p:spPr>
          <a:xfrm>
            <a:off x="1245170" y="3346541"/>
            <a:ext cx="407748" cy="16491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7E4E421-83B1-4EA7-AF45-23F52192C2B2}"/>
              </a:ext>
            </a:extLst>
          </p:cNvPr>
          <p:cNvSpPr/>
          <p:nvPr/>
        </p:nvSpPr>
        <p:spPr>
          <a:xfrm>
            <a:off x="2015646" y="3374299"/>
            <a:ext cx="407748" cy="16491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6DA5492-4603-434C-B499-6FD8B699966B}"/>
              </a:ext>
            </a:extLst>
          </p:cNvPr>
          <p:cNvSpPr/>
          <p:nvPr/>
        </p:nvSpPr>
        <p:spPr>
          <a:xfrm>
            <a:off x="620330" y="4911090"/>
            <a:ext cx="407748" cy="16491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B6D568F-4488-44FB-A959-C56E71933332}"/>
              </a:ext>
            </a:extLst>
          </p:cNvPr>
          <p:cNvSpPr/>
          <p:nvPr/>
        </p:nvSpPr>
        <p:spPr>
          <a:xfrm>
            <a:off x="2005616" y="3873284"/>
            <a:ext cx="407748" cy="16491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3A54155-AE41-4343-851E-DF3BED21C3A1}"/>
              </a:ext>
            </a:extLst>
          </p:cNvPr>
          <p:cNvSpPr/>
          <p:nvPr/>
        </p:nvSpPr>
        <p:spPr>
          <a:xfrm>
            <a:off x="1397570" y="4602480"/>
            <a:ext cx="407748" cy="16491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CD6A6F9-54C4-4B77-801B-9F7CEADCCF75}"/>
              </a:ext>
            </a:extLst>
          </p:cNvPr>
          <p:cNvSpPr/>
          <p:nvPr/>
        </p:nvSpPr>
        <p:spPr>
          <a:xfrm>
            <a:off x="374274" y="5288959"/>
            <a:ext cx="1001292" cy="46033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陆</a:t>
            </a:r>
            <a:r>
              <a:rPr lang="en-US" altLang="zh-CN" dirty="0"/>
              <a:t>boss</a:t>
            </a:r>
            <a:endParaRPr lang="zh-CN" altLang="en-US" dirty="0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993A3F89-4CC4-4D1B-9EB4-425A31A7DDE0}"/>
              </a:ext>
            </a:extLst>
          </p:cNvPr>
          <p:cNvCxnSpPr>
            <a:endCxn id="15" idx="0"/>
          </p:cNvCxnSpPr>
          <p:nvPr/>
        </p:nvCxnSpPr>
        <p:spPr>
          <a:xfrm>
            <a:off x="1856792" y="858416"/>
            <a:ext cx="0" cy="274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39D9E6EE-E173-4CFB-9BF2-739980DB1594}"/>
              </a:ext>
            </a:extLst>
          </p:cNvPr>
          <p:cNvCxnSpPr>
            <a:stCxn id="15" idx="2"/>
          </p:cNvCxnSpPr>
          <p:nvPr/>
        </p:nvCxnSpPr>
        <p:spPr>
          <a:xfrm>
            <a:off x="1856792" y="1298122"/>
            <a:ext cx="0" cy="140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CF118D6C-15ED-4F4F-B566-5F7F14F0A079}"/>
              </a:ext>
            </a:extLst>
          </p:cNvPr>
          <p:cNvCxnSpPr>
            <a:cxnSpLocks/>
          </p:cNvCxnSpPr>
          <p:nvPr/>
        </p:nvCxnSpPr>
        <p:spPr>
          <a:xfrm>
            <a:off x="1120140" y="1438451"/>
            <a:ext cx="10264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B427AF54-587D-4F0B-BA79-227DBDE99182}"/>
              </a:ext>
            </a:extLst>
          </p:cNvPr>
          <p:cNvCxnSpPr>
            <a:cxnSpLocks/>
          </p:cNvCxnSpPr>
          <p:nvPr/>
        </p:nvCxnSpPr>
        <p:spPr>
          <a:xfrm>
            <a:off x="1143000" y="1438451"/>
            <a:ext cx="0" cy="261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18214D09-89F1-403B-8BB0-6CA2DDB2E509}"/>
              </a:ext>
            </a:extLst>
          </p:cNvPr>
          <p:cNvCxnSpPr>
            <a:cxnSpLocks/>
          </p:cNvCxnSpPr>
          <p:nvPr/>
        </p:nvCxnSpPr>
        <p:spPr>
          <a:xfrm flipV="1">
            <a:off x="2146586" y="1424746"/>
            <a:ext cx="0" cy="209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61021766-FE79-4831-BB60-3412664674F0}"/>
              </a:ext>
            </a:extLst>
          </p:cNvPr>
          <p:cNvCxnSpPr>
            <a:cxnSpLocks/>
          </p:cNvCxnSpPr>
          <p:nvPr/>
        </p:nvCxnSpPr>
        <p:spPr>
          <a:xfrm>
            <a:off x="2120228" y="1699533"/>
            <a:ext cx="0" cy="357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4CF8D2D9-D34D-4653-A8FD-CC43C7596CE0}"/>
              </a:ext>
            </a:extLst>
          </p:cNvPr>
          <p:cNvCxnSpPr>
            <a:stCxn id="18" idx="2"/>
          </p:cNvCxnSpPr>
          <p:nvPr/>
        </p:nvCxnSpPr>
        <p:spPr>
          <a:xfrm>
            <a:off x="2009192" y="2234604"/>
            <a:ext cx="0" cy="257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50CFD7C-56F4-411C-880B-87F0EB5785D0}"/>
              </a:ext>
            </a:extLst>
          </p:cNvPr>
          <p:cNvCxnSpPr/>
          <p:nvPr/>
        </p:nvCxnSpPr>
        <p:spPr>
          <a:xfrm>
            <a:off x="1143000" y="1799633"/>
            <a:ext cx="0" cy="705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40C41D31-7D46-4BD4-922B-35EF19D108E3}"/>
              </a:ext>
            </a:extLst>
          </p:cNvPr>
          <p:cNvCxnSpPr>
            <a:cxnSpLocks/>
          </p:cNvCxnSpPr>
          <p:nvPr/>
        </p:nvCxnSpPr>
        <p:spPr>
          <a:xfrm>
            <a:off x="1143000" y="2491740"/>
            <a:ext cx="866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92826BD1-2B40-4514-BDF6-78DDD6066774}"/>
              </a:ext>
            </a:extLst>
          </p:cNvPr>
          <p:cNvCxnSpPr>
            <a:endCxn id="19" idx="0"/>
          </p:cNvCxnSpPr>
          <p:nvPr/>
        </p:nvCxnSpPr>
        <p:spPr>
          <a:xfrm>
            <a:off x="1576096" y="2491740"/>
            <a:ext cx="3344" cy="211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00EACE73-501E-4EFF-8F1F-7115C9A68FE1}"/>
              </a:ext>
            </a:extLst>
          </p:cNvPr>
          <p:cNvCxnSpPr>
            <a:cxnSpLocks/>
            <a:stCxn id="19" idx="2"/>
            <a:endCxn id="25" idx="0"/>
          </p:cNvCxnSpPr>
          <p:nvPr/>
        </p:nvCxnSpPr>
        <p:spPr>
          <a:xfrm>
            <a:off x="1579440" y="2867842"/>
            <a:ext cx="22004" cy="1734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F52A105F-3DA3-4A8C-B1D6-C8EF13D4E266}"/>
              </a:ext>
            </a:extLst>
          </p:cNvPr>
          <p:cNvCxnSpPr/>
          <p:nvPr/>
        </p:nvCxnSpPr>
        <p:spPr>
          <a:xfrm>
            <a:off x="742950" y="3188970"/>
            <a:ext cx="16075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E819650E-EBE2-41B4-8906-7A1954D5C4DE}"/>
              </a:ext>
            </a:extLst>
          </p:cNvPr>
          <p:cNvCxnSpPr>
            <a:endCxn id="20" idx="0"/>
          </p:cNvCxnSpPr>
          <p:nvPr/>
        </p:nvCxnSpPr>
        <p:spPr>
          <a:xfrm>
            <a:off x="824204" y="3188970"/>
            <a:ext cx="0" cy="157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667E1A88-3422-4863-B5B8-AC3B04854BE2}"/>
              </a:ext>
            </a:extLst>
          </p:cNvPr>
          <p:cNvCxnSpPr>
            <a:cxnSpLocks/>
          </p:cNvCxnSpPr>
          <p:nvPr/>
        </p:nvCxnSpPr>
        <p:spPr>
          <a:xfrm>
            <a:off x="2350460" y="3188970"/>
            <a:ext cx="15550" cy="64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24BF7ADE-374B-4519-9F88-F77B1D452931}"/>
              </a:ext>
            </a:extLst>
          </p:cNvPr>
          <p:cNvCxnSpPr>
            <a:stCxn id="24" idx="2"/>
          </p:cNvCxnSpPr>
          <p:nvPr/>
        </p:nvCxnSpPr>
        <p:spPr>
          <a:xfrm>
            <a:off x="2209490" y="4038202"/>
            <a:ext cx="10030" cy="293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03F2417D-12C4-406E-A668-56D347C4F37F}"/>
              </a:ext>
            </a:extLst>
          </p:cNvPr>
          <p:cNvCxnSpPr/>
          <p:nvPr/>
        </p:nvCxnSpPr>
        <p:spPr>
          <a:xfrm>
            <a:off x="1576096" y="4372269"/>
            <a:ext cx="6333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8618A14C-CB93-410E-9393-22C22AF39D4E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824204" y="3511459"/>
            <a:ext cx="28712" cy="2752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459A9FBF-7524-423D-9944-04DF280D5C03}"/>
              </a:ext>
            </a:extLst>
          </p:cNvPr>
          <p:cNvCxnSpPr>
            <a:endCxn id="25" idx="1"/>
          </p:cNvCxnSpPr>
          <p:nvPr/>
        </p:nvCxnSpPr>
        <p:spPr>
          <a:xfrm>
            <a:off x="824204" y="4684939"/>
            <a:ext cx="573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>
            <a:extLst>
              <a:ext uri="{FF2B5EF4-FFF2-40B4-BE49-F238E27FC236}">
                <a16:creationId xmlns:a16="http://schemas.microsoft.com/office/drawing/2014/main" id="{90312DC0-6CCD-487C-B67B-63C35E34D9C2}"/>
              </a:ext>
            </a:extLst>
          </p:cNvPr>
          <p:cNvSpPr/>
          <p:nvPr/>
        </p:nvSpPr>
        <p:spPr>
          <a:xfrm>
            <a:off x="3860387" y="1094016"/>
            <a:ext cx="407748" cy="16491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1D4BBBB2-9281-4D15-94FB-F18716F2D014}"/>
              </a:ext>
            </a:extLst>
          </p:cNvPr>
          <p:cNvSpPr/>
          <p:nvPr/>
        </p:nvSpPr>
        <p:spPr>
          <a:xfrm>
            <a:off x="3853702" y="1525509"/>
            <a:ext cx="407748" cy="16491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B378B562-1191-4FE7-9A34-35327102B701}"/>
              </a:ext>
            </a:extLst>
          </p:cNvPr>
          <p:cNvSpPr/>
          <p:nvPr/>
        </p:nvSpPr>
        <p:spPr>
          <a:xfrm>
            <a:off x="3079257" y="2321535"/>
            <a:ext cx="407748" cy="16491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D729F0D7-C8DD-4D1A-9DBA-F9EA85749224}"/>
              </a:ext>
            </a:extLst>
          </p:cNvPr>
          <p:cNvSpPr/>
          <p:nvPr/>
        </p:nvSpPr>
        <p:spPr>
          <a:xfrm>
            <a:off x="3846703" y="2321535"/>
            <a:ext cx="407748" cy="16491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82741659-A7EA-4880-A752-C397518C83C4}"/>
              </a:ext>
            </a:extLst>
          </p:cNvPr>
          <p:cNvSpPr/>
          <p:nvPr/>
        </p:nvSpPr>
        <p:spPr>
          <a:xfrm>
            <a:off x="4732877" y="2321535"/>
            <a:ext cx="407748" cy="16491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1F4D8702-8FF7-408F-BCBF-0978BDD59367}"/>
              </a:ext>
            </a:extLst>
          </p:cNvPr>
          <p:cNvSpPr/>
          <p:nvPr/>
        </p:nvSpPr>
        <p:spPr>
          <a:xfrm>
            <a:off x="3846703" y="3323487"/>
            <a:ext cx="407748" cy="16491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C208F825-48CA-4EBA-B527-525999E9BA3A}"/>
              </a:ext>
            </a:extLst>
          </p:cNvPr>
          <p:cNvSpPr/>
          <p:nvPr/>
        </p:nvSpPr>
        <p:spPr>
          <a:xfrm>
            <a:off x="3017287" y="3344092"/>
            <a:ext cx="407748" cy="16491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051E1356-6F38-4512-9785-316988539020}"/>
              </a:ext>
            </a:extLst>
          </p:cNvPr>
          <p:cNvSpPr/>
          <p:nvPr/>
        </p:nvSpPr>
        <p:spPr>
          <a:xfrm>
            <a:off x="3860387" y="3791185"/>
            <a:ext cx="407748" cy="16491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70CE6497-D69D-4F41-BE3A-3F2FBCBF2F91}"/>
              </a:ext>
            </a:extLst>
          </p:cNvPr>
          <p:cNvSpPr/>
          <p:nvPr/>
        </p:nvSpPr>
        <p:spPr>
          <a:xfrm>
            <a:off x="3819412" y="4587211"/>
            <a:ext cx="407748" cy="16491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92D050"/>
              </a:solidFill>
            </a:endParaRPr>
          </a:p>
        </p:txBody>
      </p: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B3B48CC8-B35C-4ADD-AA92-2E692ED83639}"/>
              </a:ext>
            </a:extLst>
          </p:cNvPr>
          <p:cNvCxnSpPr>
            <a:endCxn id="102" idx="0"/>
          </p:cNvCxnSpPr>
          <p:nvPr/>
        </p:nvCxnSpPr>
        <p:spPr>
          <a:xfrm flipH="1">
            <a:off x="4023286" y="858416"/>
            <a:ext cx="34290" cy="3728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6B9FD58C-D9C4-47B8-AAB7-38257779A3B0}"/>
              </a:ext>
            </a:extLst>
          </p:cNvPr>
          <p:cNvCxnSpPr>
            <a:cxnSpLocks/>
          </p:cNvCxnSpPr>
          <p:nvPr/>
        </p:nvCxnSpPr>
        <p:spPr>
          <a:xfrm flipV="1">
            <a:off x="3283131" y="2037613"/>
            <a:ext cx="1746069" cy="19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2D638654-9BFF-410A-812C-747F34A9170B}"/>
              </a:ext>
            </a:extLst>
          </p:cNvPr>
          <p:cNvCxnSpPr>
            <a:cxnSpLocks/>
          </p:cNvCxnSpPr>
          <p:nvPr/>
        </p:nvCxnSpPr>
        <p:spPr>
          <a:xfrm>
            <a:off x="3283132" y="2114959"/>
            <a:ext cx="11507" cy="1620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01D037AE-729D-401C-951E-CAD58C0D58C0}"/>
              </a:ext>
            </a:extLst>
          </p:cNvPr>
          <p:cNvCxnSpPr/>
          <p:nvPr/>
        </p:nvCxnSpPr>
        <p:spPr>
          <a:xfrm>
            <a:off x="5024927" y="2037613"/>
            <a:ext cx="10030" cy="830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FBC51F96-C8EA-4554-A26F-B21C36686C8E}"/>
              </a:ext>
            </a:extLst>
          </p:cNvPr>
          <p:cNvCxnSpPr>
            <a:cxnSpLocks/>
          </p:cNvCxnSpPr>
          <p:nvPr/>
        </p:nvCxnSpPr>
        <p:spPr>
          <a:xfrm flipV="1">
            <a:off x="3243165" y="2867842"/>
            <a:ext cx="1751441" cy="24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A60A6565-B238-4D0F-AFEF-EDE8ADB08C2E}"/>
              </a:ext>
            </a:extLst>
          </p:cNvPr>
          <p:cNvCxnSpPr/>
          <p:nvPr/>
        </p:nvCxnSpPr>
        <p:spPr>
          <a:xfrm>
            <a:off x="3325744" y="3735161"/>
            <a:ext cx="759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C58526BF-D1F5-404E-B360-9C112CEB33F6}"/>
              </a:ext>
            </a:extLst>
          </p:cNvPr>
          <p:cNvCxnSpPr>
            <a:cxnSpLocks/>
            <a:stCxn id="102" idx="2"/>
          </p:cNvCxnSpPr>
          <p:nvPr/>
        </p:nvCxnSpPr>
        <p:spPr>
          <a:xfrm>
            <a:off x="4023286" y="4752129"/>
            <a:ext cx="0" cy="1511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>
            <a:extLst>
              <a:ext uri="{FF2B5EF4-FFF2-40B4-BE49-F238E27FC236}">
                <a16:creationId xmlns:a16="http://schemas.microsoft.com/office/drawing/2014/main" id="{D842AE46-9913-4819-823E-474AD331CEAD}"/>
              </a:ext>
            </a:extLst>
          </p:cNvPr>
          <p:cNvSpPr/>
          <p:nvPr/>
        </p:nvSpPr>
        <p:spPr>
          <a:xfrm>
            <a:off x="3425035" y="5303655"/>
            <a:ext cx="1024968" cy="46032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海</a:t>
            </a:r>
            <a:r>
              <a:rPr lang="en-US" altLang="zh-CN" dirty="0"/>
              <a:t>boss</a:t>
            </a:r>
            <a:endParaRPr lang="zh-CN" altLang="en-US" dirty="0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7784C54B-1D92-459C-B38A-803334CF9EC2}"/>
              </a:ext>
            </a:extLst>
          </p:cNvPr>
          <p:cNvSpPr/>
          <p:nvPr/>
        </p:nvSpPr>
        <p:spPr>
          <a:xfrm>
            <a:off x="6056122" y="1099390"/>
            <a:ext cx="407748" cy="16491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508DAEF5-BA88-4F14-A840-E47168CB837A}"/>
              </a:ext>
            </a:extLst>
          </p:cNvPr>
          <p:cNvSpPr/>
          <p:nvPr/>
        </p:nvSpPr>
        <p:spPr>
          <a:xfrm>
            <a:off x="5547375" y="1636213"/>
            <a:ext cx="407748" cy="16491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615291D0-1616-441B-B17D-D9491FEE7917}"/>
              </a:ext>
            </a:extLst>
          </p:cNvPr>
          <p:cNvSpPr/>
          <p:nvPr/>
        </p:nvSpPr>
        <p:spPr>
          <a:xfrm>
            <a:off x="6530113" y="1650781"/>
            <a:ext cx="407748" cy="16491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160DF524-4DF6-4DAF-B94B-83B99363907F}"/>
              </a:ext>
            </a:extLst>
          </p:cNvPr>
          <p:cNvSpPr/>
          <p:nvPr/>
        </p:nvSpPr>
        <p:spPr>
          <a:xfrm>
            <a:off x="6020195" y="2167211"/>
            <a:ext cx="407748" cy="16491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2D7A3B26-B4BF-40E6-B0DF-179483157430}"/>
              </a:ext>
            </a:extLst>
          </p:cNvPr>
          <p:cNvSpPr/>
          <p:nvPr/>
        </p:nvSpPr>
        <p:spPr>
          <a:xfrm>
            <a:off x="6565260" y="2620465"/>
            <a:ext cx="407748" cy="16491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88C7CD02-DBB6-4B8F-BC4B-21CB3BAEE49F}"/>
              </a:ext>
            </a:extLst>
          </p:cNvPr>
          <p:cNvSpPr/>
          <p:nvPr/>
        </p:nvSpPr>
        <p:spPr>
          <a:xfrm>
            <a:off x="5514402" y="2620465"/>
            <a:ext cx="407748" cy="16491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391AE798-C355-4419-B9E2-5A338B96F563}"/>
              </a:ext>
            </a:extLst>
          </p:cNvPr>
          <p:cNvSpPr/>
          <p:nvPr/>
        </p:nvSpPr>
        <p:spPr>
          <a:xfrm>
            <a:off x="6020195" y="3259165"/>
            <a:ext cx="407748" cy="16491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2DD8BC38-C7E0-45FD-8FC9-7525CFE075DB}"/>
              </a:ext>
            </a:extLst>
          </p:cNvPr>
          <p:cNvSpPr/>
          <p:nvPr/>
        </p:nvSpPr>
        <p:spPr>
          <a:xfrm>
            <a:off x="6003160" y="3991739"/>
            <a:ext cx="407748" cy="16491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153E462B-0FD9-40DC-A86E-C5E6D18CDCA6}"/>
              </a:ext>
            </a:extLst>
          </p:cNvPr>
          <p:cNvSpPr/>
          <p:nvPr/>
        </p:nvSpPr>
        <p:spPr>
          <a:xfrm>
            <a:off x="6033640" y="4627683"/>
            <a:ext cx="407748" cy="16491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92D050"/>
              </a:solidFill>
            </a:endParaRPr>
          </a:p>
        </p:txBody>
      </p: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A21F4E35-5DA0-42AC-8B77-B1E7AD810D2D}"/>
              </a:ext>
            </a:extLst>
          </p:cNvPr>
          <p:cNvCxnSpPr>
            <a:cxnSpLocks/>
          </p:cNvCxnSpPr>
          <p:nvPr/>
        </p:nvCxnSpPr>
        <p:spPr>
          <a:xfrm>
            <a:off x="6237514" y="858416"/>
            <a:ext cx="22482" cy="563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FDB83C81-0766-450A-9745-00E2B4E2E07F}"/>
              </a:ext>
            </a:extLst>
          </p:cNvPr>
          <p:cNvCxnSpPr/>
          <p:nvPr/>
        </p:nvCxnSpPr>
        <p:spPr>
          <a:xfrm>
            <a:off x="5751249" y="1455789"/>
            <a:ext cx="10178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625BF68C-2C48-42B3-B536-6875BB663074}"/>
              </a:ext>
            </a:extLst>
          </p:cNvPr>
          <p:cNvCxnSpPr>
            <a:cxnSpLocks/>
          </p:cNvCxnSpPr>
          <p:nvPr/>
        </p:nvCxnSpPr>
        <p:spPr>
          <a:xfrm flipH="1">
            <a:off x="5704625" y="1438451"/>
            <a:ext cx="30136" cy="1935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EBC11A37-2704-481F-8B63-801690348D21}"/>
              </a:ext>
            </a:extLst>
          </p:cNvPr>
          <p:cNvCxnSpPr>
            <a:cxnSpLocks/>
          </p:cNvCxnSpPr>
          <p:nvPr/>
        </p:nvCxnSpPr>
        <p:spPr>
          <a:xfrm>
            <a:off x="5701789" y="2248154"/>
            <a:ext cx="1067345" cy="8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597010F3-FB4A-4D99-98EC-4593FDEF4B55}"/>
              </a:ext>
            </a:extLst>
          </p:cNvPr>
          <p:cNvCxnSpPr/>
          <p:nvPr/>
        </p:nvCxnSpPr>
        <p:spPr>
          <a:xfrm>
            <a:off x="6769134" y="1455789"/>
            <a:ext cx="0" cy="1918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>
            <a:extLst>
              <a:ext uri="{FF2B5EF4-FFF2-40B4-BE49-F238E27FC236}">
                <a16:creationId xmlns:a16="http://schemas.microsoft.com/office/drawing/2014/main" id="{D88E129F-3CCA-47A8-AB5A-C9DD20BE0A20}"/>
              </a:ext>
            </a:extLst>
          </p:cNvPr>
          <p:cNvCxnSpPr/>
          <p:nvPr/>
        </p:nvCxnSpPr>
        <p:spPr>
          <a:xfrm>
            <a:off x="5701789" y="3374299"/>
            <a:ext cx="10321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0C00B27C-4106-48AD-8BE7-E370E29FF0AA}"/>
              </a:ext>
            </a:extLst>
          </p:cNvPr>
          <p:cNvCxnSpPr>
            <a:cxnSpLocks/>
            <a:stCxn id="135" idx="2"/>
          </p:cNvCxnSpPr>
          <p:nvPr/>
        </p:nvCxnSpPr>
        <p:spPr>
          <a:xfrm>
            <a:off x="6224069" y="3424083"/>
            <a:ext cx="34290" cy="2741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矩形 163">
            <a:extLst>
              <a:ext uri="{FF2B5EF4-FFF2-40B4-BE49-F238E27FC236}">
                <a16:creationId xmlns:a16="http://schemas.microsoft.com/office/drawing/2014/main" id="{D2A52F26-61B8-4591-BC70-D1BA4C35383F}"/>
              </a:ext>
            </a:extLst>
          </p:cNvPr>
          <p:cNvSpPr/>
          <p:nvPr/>
        </p:nvSpPr>
        <p:spPr>
          <a:xfrm>
            <a:off x="5514403" y="5303655"/>
            <a:ext cx="1302912" cy="4456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火</a:t>
            </a:r>
            <a:r>
              <a:rPr lang="en-US" altLang="zh-CN" dirty="0"/>
              <a:t>boss</a:t>
            </a:r>
            <a:endParaRPr lang="zh-CN" altLang="en-US" dirty="0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54A205BC-91C1-4334-9B10-59F01AD6256E}"/>
              </a:ext>
            </a:extLst>
          </p:cNvPr>
          <p:cNvSpPr/>
          <p:nvPr/>
        </p:nvSpPr>
        <p:spPr>
          <a:xfrm>
            <a:off x="9798542" y="1040345"/>
            <a:ext cx="407748" cy="16491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7C716DF7-B64B-41DC-A05D-1084A2829DE8}"/>
              </a:ext>
            </a:extLst>
          </p:cNvPr>
          <p:cNvSpPr/>
          <p:nvPr/>
        </p:nvSpPr>
        <p:spPr>
          <a:xfrm>
            <a:off x="9798542" y="1551490"/>
            <a:ext cx="407748" cy="16491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D23FCE8E-ED14-40AA-928B-E8311ED7D466}"/>
              </a:ext>
            </a:extLst>
          </p:cNvPr>
          <p:cNvSpPr/>
          <p:nvPr/>
        </p:nvSpPr>
        <p:spPr>
          <a:xfrm>
            <a:off x="9059402" y="2057538"/>
            <a:ext cx="407748" cy="16491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2B4E28BC-742D-47AD-A7D2-768726A606D3}"/>
              </a:ext>
            </a:extLst>
          </p:cNvPr>
          <p:cNvSpPr/>
          <p:nvPr/>
        </p:nvSpPr>
        <p:spPr>
          <a:xfrm>
            <a:off x="10386682" y="2063107"/>
            <a:ext cx="407748" cy="16491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E928158A-D8DE-41A3-998B-CB7736DC6926}"/>
              </a:ext>
            </a:extLst>
          </p:cNvPr>
          <p:cNvSpPr/>
          <p:nvPr/>
        </p:nvSpPr>
        <p:spPr>
          <a:xfrm>
            <a:off x="9390794" y="2696345"/>
            <a:ext cx="407748" cy="16491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23A40182-535B-4C95-A049-AACCE0EEEA86}"/>
              </a:ext>
            </a:extLst>
          </p:cNvPr>
          <p:cNvSpPr/>
          <p:nvPr/>
        </p:nvSpPr>
        <p:spPr>
          <a:xfrm>
            <a:off x="10002416" y="2695257"/>
            <a:ext cx="407748" cy="16491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C3948FE6-8C3E-474A-B6A1-AF3A85786947}"/>
              </a:ext>
            </a:extLst>
          </p:cNvPr>
          <p:cNvSpPr/>
          <p:nvPr/>
        </p:nvSpPr>
        <p:spPr>
          <a:xfrm>
            <a:off x="9045094" y="3347592"/>
            <a:ext cx="407748" cy="16491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A12D5714-C79D-41CC-B7D8-62EBB2DE4343}"/>
              </a:ext>
            </a:extLst>
          </p:cNvPr>
          <p:cNvSpPr/>
          <p:nvPr/>
        </p:nvSpPr>
        <p:spPr>
          <a:xfrm>
            <a:off x="10356580" y="3308168"/>
            <a:ext cx="407748" cy="16491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9173BD25-C903-457C-BFD5-7BD392C7DA22}"/>
              </a:ext>
            </a:extLst>
          </p:cNvPr>
          <p:cNvSpPr/>
          <p:nvPr/>
        </p:nvSpPr>
        <p:spPr>
          <a:xfrm>
            <a:off x="9778636" y="4074198"/>
            <a:ext cx="407748" cy="16491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B971C175-7F15-48B4-92DC-4A9C44E4BD57}"/>
              </a:ext>
            </a:extLst>
          </p:cNvPr>
          <p:cNvSpPr/>
          <p:nvPr/>
        </p:nvSpPr>
        <p:spPr>
          <a:xfrm>
            <a:off x="9075663" y="4555187"/>
            <a:ext cx="407748" cy="16491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A3626679-BFF0-4AAA-A9FE-36671DBBEA98}"/>
              </a:ext>
            </a:extLst>
          </p:cNvPr>
          <p:cNvSpPr/>
          <p:nvPr/>
        </p:nvSpPr>
        <p:spPr>
          <a:xfrm>
            <a:off x="10794430" y="4591050"/>
            <a:ext cx="350277" cy="1290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8B32F557-0581-43B5-9E7E-65AC17A345DC}"/>
              </a:ext>
            </a:extLst>
          </p:cNvPr>
          <p:cNvSpPr/>
          <p:nvPr/>
        </p:nvSpPr>
        <p:spPr>
          <a:xfrm>
            <a:off x="9390794" y="5349350"/>
            <a:ext cx="1302912" cy="4603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森</a:t>
            </a:r>
            <a:r>
              <a:rPr lang="en-US" altLang="zh-CN" dirty="0">
                <a:solidFill>
                  <a:schemeClr val="bg1"/>
                </a:solidFill>
              </a:rPr>
              <a:t>boss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78" name="直接连接符 177">
            <a:extLst>
              <a:ext uri="{FF2B5EF4-FFF2-40B4-BE49-F238E27FC236}">
                <a16:creationId xmlns:a16="http://schemas.microsoft.com/office/drawing/2014/main" id="{6BA0D896-A0B6-48AE-86A4-6792A4487B4B}"/>
              </a:ext>
            </a:extLst>
          </p:cNvPr>
          <p:cNvCxnSpPr/>
          <p:nvPr/>
        </p:nvCxnSpPr>
        <p:spPr>
          <a:xfrm>
            <a:off x="9982510" y="858416"/>
            <a:ext cx="0" cy="1019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1E71E157-AD35-4582-86D1-F19B31105C5D}"/>
              </a:ext>
            </a:extLst>
          </p:cNvPr>
          <p:cNvCxnSpPr/>
          <p:nvPr/>
        </p:nvCxnSpPr>
        <p:spPr>
          <a:xfrm>
            <a:off x="9279537" y="1878156"/>
            <a:ext cx="1311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05BD6085-5689-4470-B14D-60E139D497C8}"/>
              </a:ext>
            </a:extLst>
          </p:cNvPr>
          <p:cNvCxnSpPr>
            <a:endCxn id="171" idx="0"/>
          </p:cNvCxnSpPr>
          <p:nvPr/>
        </p:nvCxnSpPr>
        <p:spPr>
          <a:xfrm>
            <a:off x="9248968" y="1878156"/>
            <a:ext cx="0" cy="1469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3F2498A3-042C-4C53-9D5A-FE6172C31744}"/>
              </a:ext>
            </a:extLst>
          </p:cNvPr>
          <p:cNvCxnSpPr/>
          <p:nvPr/>
        </p:nvCxnSpPr>
        <p:spPr>
          <a:xfrm>
            <a:off x="10590556" y="1878156"/>
            <a:ext cx="0" cy="1445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>
            <a:extLst>
              <a:ext uri="{FF2B5EF4-FFF2-40B4-BE49-F238E27FC236}">
                <a16:creationId xmlns:a16="http://schemas.microsoft.com/office/drawing/2014/main" id="{8BC5525F-96A8-42E3-9839-5AB26AB8A048}"/>
              </a:ext>
            </a:extLst>
          </p:cNvPr>
          <p:cNvCxnSpPr>
            <a:cxnSpLocks/>
            <a:stCxn id="171" idx="3"/>
            <a:endCxn id="172" idx="1"/>
          </p:cNvCxnSpPr>
          <p:nvPr/>
        </p:nvCxnSpPr>
        <p:spPr>
          <a:xfrm flipV="1">
            <a:off x="9452842" y="3390627"/>
            <a:ext cx="903738" cy="39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>
            <a:extLst>
              <a:ext uri="{FF2B5EF4-FFF2-40B4-BE49-F238E27FC236}">
                <a16:creationId xmlns:a16="http://schemas.microsoft.com/office/drawing/2014/main" id="{8B5CAE9B-5623-4739-993C-41A9738FC211}"/>
              </a:ext>
            </a:extLst>
          </p:cNvPr>
          <p:cNvCxnSpPr>
            <a:cxnSpLocks/>
          </p:cNvCxnSpPr>
          <p:nvPr/>
        </p:nvCxnSpPr>
        <p:spPr>
          <a:xfrm flipV="1">
            <a:off x="9248968" y="2785383"/>
            <a:ext cx="1341588" cy="11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>
            <a:extLst>
              <a:ext uri="{FF2B5EF4-FFF2-40B4-BE49-F238E27FC236}">
                <a16:creationId xmlns:a16="http://schemas.microsoft.com/office/drawing/2014/main" id="{2037617A-9F5A-4ECD-8026-BE23DE1397DB}"/>
              </a:ext>
            </a:extLst>
          </p:cNvPr>
          <p:cNvCxnSpPr>
            <a:endCxn id="172" idx="0"/>
          </p:cNvCxnSpPr>
          <p:nvPr/>
        </p:nvCxnSpPr>
        <p:spPr>
          <a:xfrm>
            <a:off x="9279537" y="2860175"/>
            <a:ext cx="1280917" cy="447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>
            <a:extLst>
              <a:ext uri="{FF2B5EF4-FFF2-40B4-BE49-F238E27FC236}">
                <a16:creationId xmlns:a16="http://schemas.microsoft.com/office/drawing/2014/main" id="{20CBF80C-5B33-4CA8-9E67-57F9B4D0D09F}"/>
              </a:ext>
            </a:extLst>
          </p:cNvPr>
          <p:cNvCxnSpPr>
            <a:endCxn id="171" idx="3"/>
          </p:cNvCxnSpPr>
          <p:nvPr/>
        </p:nvCxnSpPr>
        <p:spPr>
          <a:xfrm flipH="1">
            <a:off x="9452842" y="2874303"/>
            <a:ext cx="1107612" cy="555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>
            <a:extLst>
              <a:ext uri="{FF2B5EF4-FFF2-40B4-BE49-F238E27FC236}">
                <a16:creationId xmlns:a16="http://schemas.microsoft.com/office/drawing/2014/main" id="{4877D0CA-B7B5-4306-84D7-8A18F7A68037}"/>
              </a:ext>
            </a:extLst>
          </p:cNvPr>
          <p:cNvCxnSpPr/>
          <p:nvPr/>
        </p:nvCxnSpPr>
        <p:spPr>
          <a:xfrm>
            <a:off x="9904711" y="3456758"/>
            <a:ext cx="0" cy="875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>
            <a:extLst>
              <a:ext uri="{FF2B5EF4-FFF2-40B4-BE49-F238E27FC236}">
                <a16:creationId xmlns:a16="http://schemas.microsoft.com/office/drawing/2014/main" id="{7DB65F43-08DB-47ED-A494-4B3B738C2C75}"/>
              </a:ext>
            </a:extLst>
          </p:cNvPr>
          <p:cNvCxnSpPr/>
          <p:nvPr/>
        </p:nvCxnSpPr>
        <p:spPr>
          <a:xfrm>
            <a:off x="9248968" y="4400209"/>
            <a:ext cx="16918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>
            <a:extLst>
              <a:ext uri="{FF2B5EF4-FFF2-40B4-BE49-F238E27FC236}">
                <a16:creationId xmlns:a16="http://schemas.microsoft.com/office/drawing/2014/main" id="{7E7AD52F-4B9C-45F2-948A-4F71593100A5}"/>
              </a:ext>
            </a:extLst>
          </p:cNvPr>
          <p:cNvCxnSpPr/>
          <p:nvPr/>
        </p:nvCxnSpPr>
        <p:spPr>
          <a:xfrm>
            <a:off x="9263276" y="4400209"/>
            <a:ext cx="0" cy="593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>
            <a:extLst>
              <a:ext uri="{FF2B5EF4-FFF2-40B4-BE49-F238E27FC236}">
                <a16:creationId xmlns:a16="http://schemas.microsoft.com/office/drawing/2014/main" id="{C4732325-91BA-45FD-BD28-20BC9CCD6BBF}"/>
              </a:ext>
            </a:extLst>
          </p:cNvPr>
          <p:cNvCxnSpPr/>
          <p:nvPr/>
        </p:nvCxnSpPr>
        <p:spPr>
          <a:xfrm>
            <a:off x="10940833" y="4400209"/>
            <a:ext cx="0" cy="593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id="{494B36A3-7BC9-4BC1-B95E-8121388BD8F4}"/>
              </a:ext>
            </a:extLst>
          </p:cNvPr>
          <p:cNvCxnSpPr/>
          <p:nvPr/>
        </p:nvCxnSpPr>
        <p:spPr>
          <a:xfrm>
            <a:off x="9279537" y="4993549"/>
            <a:ext cx="16900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id="{4ACDB7DA-4263-4B1B-9F2B-059EC682478E}"/>
              </a:ext>
            </a:extLst>
          </p:cNvPr>
          <p:cNvCxnSpPr>
            <a:cxnSpLocks/>
          </p:cNvCxnSpPr>
          <p:nvPr/>
        </p:nvCxnSpPr>
        <p:spPr>
          <a:xfrm>
            <a:off x="10002416" y="5020544"/>
            <a:ext cx="0" cy="1144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连接符 224">
            <a:extLst>
              <a:ext uri="{FF2B5EF4-FFF2-40B4-BE49-F238E27FC236}">
                <a16:creationId xmlns:a16="http://schemas.microsoft.com/office/drawing/2014/main" id="{ADABEC47-1613-4E22-8980-A9FE1A926523}"/>
              </a:ext>
            </a:extLst>
          </p:cNvPr>
          <p:cNvCxnSpPr/>
          <p:nvPr/>
        </p:nvCxnSpPr>
        <p:spPr>
          <a:xfrm flipV="1">
            <a:off x="937260" y="6165503"/>
            <a:ext cx="9065156" cy="98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>
            <a:extLst>
              <a:ext uri="{FF2B5EF4-FFF2-40B4-BE49-F238E27FC236}">
                <a16:creationId xmlns:a16="http://schemas.microsoft.com/office/drawing/2014/main" id="{2DDE21BA-5D7A-45C5-8299-2D565627FC44}"/>
              </a:ext>
            </a:extLst>
          </p:cNvPr>
          <p:cNvCxnSpPr>
            <a:cxnSpLocks/>
          </p:cNvCxnSpPr>
          <p:nvPr/>
        </p:nvCxnSpPr>
        <p:spPr>
          <a:xfrm>
            <a:off x="5058654" y="6153276"/>
            <a:ext cx="0" cy="224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矩形 228">
            <a:extLst>
              <a:ext uri="{FF2B5EF4-FFF2-40B4-BE49-F238E27FC236}">
                <a16:creationId xmlns:a16="http://schemas.microsoft.com/office/drawing/2014/main" id="{C2E5FBFD-0FBB-4D73-8191-AEB32C007F4E}"/>
              </a:ext>
            </a:extLst>
          </p:cNvPr>
          <p:cNvSpPr/>
          <p:nvPr/>
        </p:nvSpPr>
        <p:spPr>
          <a:xfrm>
            <a:off x="3937519" y="6377940"/>
            <a:ext cx="4269221" cy="435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拿到四把通关之钥  到达终极</a:t>
            </a:r>
            <a:r>
              <a:rPr lang="en-US" altLang="zh-CN" dirty="0"/>
              <a:t>boss</a:t>
            </a:r>
            <a:r>
              <a:rPr lang="zh-CN" altLang="en-US" dirty="0"/>
              <a:t>区</a:t>
            </a:r>
          </a:p>
        </p:txBody>
      </p:sp>
      <p:cxnSp>
        <p:nvCxnSpPr>
          <p:cNvPr id="231" name="直接箭头连接符 230">
            <a:extLst>
              <a:ext uri="{FF2B5EF4-FFF2-40B4-BE49-F238E27FC236}">
                <a16:creationId xmlns:a16="http://schemas.microsoft.com/office/drawing/2014/main" id="{84105A64-65A8-4CC5-8CF0-75F751D0E580}"/>
              </a:ext>
            </a:extLst>
          </p:cNvPr>
          <p:cNvCxnSpPr/>
          <p:nvPr/>
        </p:nvCxnSpPr>
        <p:spPr>
          <a:xfrm>
            <a:off x="6733987" y="297180"/>
            <a:ext cx="764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矩形 231">
            <a:extLst>
              <a:ext uri="{FF2B5EF4-FFF2-40B4-BE49-F238E27FC236}">
                <a16:creationId xmlns:a16="http://schemas.microsoft.com/office/drawing/2014/main" id="{6FDCC052-ACD9-40DA-BA58-0E8F92249A3F}"/>
              </a:ext>
            </a:extLst>
          </p:cNvPr>
          <p:cNvSpPr/>
          <p:nvPr/>
        </p:nvSpPr>
        <p:spPr>
          <a:xfrm>
            <a:off x="7578089" y="-1"/>
            <a:ext cx="3749036" cy="798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陆海火森四个关卡，每打完小</a:t>
            </a:r>
            <a:r>
              <a:rPr lang="en-US" altLang="zh-CN" dirty="0"/>
              <a:t>boss</a:t>
            </a:r>
            <a:r>
              <a:rPr lang="zh-CN" altLang="en-US" dirty="0"/>
              <a:t>则回到入口选择处，直到全部通关</a:t>
            </a:r>
          </a:p>
        </p:txBody>
      </p:sp>
    </p:spTree>
    <p:extLst>
      <p:ext uri="{BB962C8B-B14F-4D97-AF65-F5344CB8AC3E}">
        <p14:creationId xmlns:p14="http://schemas.microsoft.com/office/powerpoint/2010/main" val="2934709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41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crisgehelly@outlook.com</dc:creator>
  <cp:lastModifiedBy>crisgehelly@outlook.com</cp:lastModifiedBy>
  <cp:revision>13</cp:revision>
  <dcterms:created xsi:type="dcterms:W3CDTF">2018-12-01T15:27:57Z</dcterms:created>
  <dcterms:modified xsi:type="dcterms:W3CDTF">2018-12-01T15:54:43Z</dcterms:modified>
</cp:coreProperties>
</file>