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FF"/>
    <a:srgbClr val="EA704A"/>
    <a:srgbClr val="F669B2"/>
    <a:srgbClr val="4BC2E3"/>
    <a:srgbClr val="0FB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305FD-A443-44C4-9DA2-3D3500A34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CB0DB5-8F8D-45C7-BBC2-7C817DBBF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28E09-E00B-4F9B-8CF1-31AA988B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7F23E-1FAC-422F-945F-AF3CCCC6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EFE1B-5E6C-4759-BA4B-CE778EB4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9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08655-8077-4353-A416-5179DB2A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B6E13E-8690-4C48-83CB-1A8CE0251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DA62A-EE88-459A-BE92-C559A7D5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4494B-55CC-409F-B854-FD03B8AF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8B553-2010-410D-88C6-4FF790C4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08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1A3DAC-5EED-49E5-8C3E-B9C2B314F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F3572C-CDCE-417A-B62A-BB879AC9B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59386-D721-40A4-9B23-3108D8E1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DC204-45BB-4D4E-ABFF-F0218396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79A4C-B801-4EE9-BD77-BB868FB7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56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F284D-6593-4D99-A514-996CA437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D7623-E5F1-464B-84E1-55E39DF3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8291B-7431-4890-96D4-47498B06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BBDF9-3366-4801-A24F-46041AAB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FC70A-1E63-4143-915D-491F4A73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8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FF90D-8D2F-496A-AF16-CA595E0E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5778A4-9170-455D-A987-F93EBF5BE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4454E-0426-43A7-81AE-EBAE32C3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5B17F-6E17-4CE0-8989-5FB700A0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8C833-C842-4FD5-9937-1E3A4AD9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1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A822D-60F8-4210-A648-19B1AA13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E246B-0920-4B49-A9B8-86FE889E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536552-D8D2-4F18-B54B-6C071D432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D0ABF0-B803-4388-90B7-5D2E2CC7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83B18-4FDA-4D2F-B9BC-0C20380C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2D28D-955F-4A72-9E64-DD15B310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918F8-7D09-41CB-B645-0D75A16E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C15D78-3B21-4639-A022-F2B73D50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DE23F8-2F18-41DE-992F-4ECA47D88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E5FB21-2DA6-4947-98A4-1F146BD35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EDF022-3B19-49C6-807C-B72AC62A8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7DADA8-928E-41AD-AB4D-F93453B9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8D297F-371C-4442-9016-2B96D4CE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9E21CF-BA97-432D-8A4B-094C11ED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5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35AAB-BD69-4E7C-8784-35602097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192D4-CB23-46C1-AD24-7FBF64FD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9CFD84-528D-4594-B3AC-E3B996B8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D9BF2D-330D-4902-B0F1-DF9966C2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55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20F627-AD47-4BEF-BEA7-BB7BCEC7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3D7FB8-80B0-4583-AC00-3823011D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BD9ABF-8FF9-4813-A89A-C98852ED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79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E41B0-865A-4107-8D49-53A88EFA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C5D5A-1134-4C36-B7EC-88C299A92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50D377-7C25-419E-B906-6C948763E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61B2E-C0A1-459E-AA23-A3EE559F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FBB803-3674-4D22-A021-16554C30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F4DD84-4A26-46D0-875A-2E34C9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6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7A4F9-3F2E-4048-8767-F55E2076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D35978-3145-4C00-B593-4096F5D95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6DAD4E-B314-4AAE-9D89-A19485AC7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8F5586-F946-4FAB-B278-60F4919B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CE311B-7157-4E27-A8C4-62A7737C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137727-4923-4E03-8BF2-B9AF4D16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73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D7EE23-1066-4C7C-9629-F38FA29C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F44CB-6442-468A-B524-65FAA1E3B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10F7B-DFAF-437E-BFA9-67B20337F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A3F0-0914-4685-884F-FC340C2F77A9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6E176-92ED-47E2-BDBA-B63E44CEA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AA4FF-83D2-4750-BBE6-000309374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CB82A-4BAB-4D21-967D-2E1184CF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3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D49BAC-BC4D-404A-9615-4BA5340FD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339514-D632-474D-A972-AF1DF8DA3D0C}"/>
              </a:ext>
            </a:extLst>
          </p:cNvPr>
          <p:cNvSpPr txBox="1"/>
          <p:nvPr/>
        </p:nvSpPr>
        <p:spPr>
          <a:xfrm>
            <a:off x="8219440" y="2151727"/>
            <a:ext cx="2733040" cy="2554545"/>
          </a:xfrm>
          <a:prstGeom prst="rect">
            <a:avLst/>
          </a:prstGeom>
          <a:solidFill>
            <a:srgbClr val="4BC2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</a:rPr>
              <a:t>无圆</a:t>
            </a:r>
            <a:endParaRPr lang="en-US" altLang="zh-CN" sz="80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8000" b="1" dirty="0">
                <a:solidFill>
                  <a:schemeClr val="bg1"/>
                </a:solidFill>
              </a:rPr>
              <a:t>世界</a:t>
            </a:r>
          </a:p>
        </p:txBody>
      </p:sp>
    </p:spTree>
    <p:extLst>
      <p:ext uri="{BB962C8B-B14F-4D97-AF65-F5344CB8AC3E}">
        <p14:creationId xmlns:p14="http://schemas.microsoft.com/office/powerpoint/2010/main" val="16950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6349A2-2B69-4995-B858-D5513A34DAAB}"/>
              </a:ext>
            </a:extLst>
          </p:cNvPr>
          <p:cNvSpPr/>
          <p:nvPr/>
        </p:nvSpPr>
        <p:spPr>
          <a:xfrm>
            <a:off x="0" y="0"/>
            <a:ext cx="1440000" cy="1440000"/>
          </a:xfrm>
          <a:prstGeom prst="rect">
            <a:avLst/>
          </a:prstGeom>
          <a:solidFill>
            <a:srgbClr val="4BC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头脑</a:t>
            </a:r>
            <a:endParaRPr lang="en-US" altLang="zh-CN" sz="3000" dirty="0"/>
          </a:p>
          <a:p>
            <a:pPr algn="ctr"/>
            <a:r>
              <a:rPr lang="zh-CN" altLang="en-US" sz="3000" dirty="0"/>
              <a:t>风暴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D58B31-C6FB-42B6-A1C2-51B8D9C9A1D5}"/>
              </a:ext>
            </a:extLst>
          </p:cNvPr>
          <p:cNvSpPr/>
          <p:nvPr/>
        </p:nvSpPr>
        <p:spPr>
          <a:xfrm>
            <a:off x="0" y="6441440"/>
            <a:ext cx="417600" cy="416560"/>
          </a:xfrm>
          <a:prstGeom prst="rect">
            <a:avLst/>
          </a:prstGeom>
          <a:solidFill>
            <a:srgbClr val="F6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01D50F-7E5C-4824-B3F6-397650917998}"/>
              </a:ext>
            </a:extLst>
          </p:cNvPr>
          <p:cNvSpPr/>
          <p:nvPr/>
        </p:nvSpPr>
        <p:spPr>
          <a:xfrm>
            <a:off x="11774400" y="6441440"/>
            <a:ext cx="417600" cy="416560"/>
          </a:xfrm>
          <a:prstGeom prst="rect">
            <a:avLst/>
          </a:prstGeom>
          <a:solidFill>
            <a:srgbClr val="EA7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242D7A-A140-4955-8126-DFAB6075210C}"/>
              </a:ext>
            </a:extLst>
          </p:cNvPr>
          <p:cNvSpPr/>
          <p:nvPr/>
        </p:nvSpPr>
        <p:spPr>
          <a:xfrm>
            <a:off x="11774400" y="0"/>
            <a:ext cx="417600" cy="416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E8109A-BEFD-44CE-A542-843B413306B1}"/>
              </a:ext>
            </a:extLst>
          </p:cNvPr>
          <p:cNvSpPr txBox="1"/>
          <p:nvPr/>
        </p:nvSpPr>
        <p:spPr>
          <a:xfrm>
            <a:off x="3586480" y="1440000"/>
            <a:ext cx="5902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圆形</a:t>
            </a:r>
            <a:endParaRPr lang="en-US" altLang="zh-CN" dirty="0"/>
          </a:p>
          <a:p>
            <a:r>
              <a:rPr lang="zh-CN" altLang="en-US" dirty="0"/>
              <a:t>方形</a:t>
            </a:r>
            <a:endParaRPr lang="en-US" altLang="zh-CN" dirty="0"/>
          </a:p>
          <a:p>
            <a:r>
              <a:rPr lang="zh-CN" altLang="en-US" dirty="0"/>
              <a:t>形状</a:t>
            </a:r>
            <a:endParaRPr lang="en-US" altLang="zh-CN" dirty="0"/>
          </a:p>
          <a:p>
            <a:r>
              <a:rPr lang="zh-CN" altLang="en-US" dirty="0"/>
              <a:t>直线是人类的，曲线是上帝的</a:t>
            </a:r>
            <a:r>
              <a:rPr lang="en-US" altLang="zh-CN" dirty="0"/>
              <a:t>---</a:t>
            </a:r>
            <a:r>
              <a:rPr lang="zh-CN" altLang="en-US" dirty="0"/>
              <a:t>某建筑师</a:t>
            </a:r>
            <a:endParaRPr lang="en-US" altLang="zh-CN" dirty="0"/>
          </a:p>
          <a:p>
            <a:r>
              <a:rPr lang="zh-CN" altLang="en-US" dirty="0"/>
              <a:t>袁岚峰</a:t>
            </a:r>
            <a:r>
              <a:rPr lang="en-US" altLang="zh-CN" dirty="0"/>
              <a:t>---</a:t>
            </a:r>
            <a:r>
              <a:rPr lang="zh-CN" altLang="en-US" dirty="0"/>
              <a:t>宗教与科学</a:t>
            </a:r>
            <a:endParaRPr lang="en-US" altLang="zh-CN" dirty="0"/>
          </a:p>
          <a:p>
            <a:r>
              <a:rPr lang="zh-CN" altLang="en-US" dirty="0"/>
              <a:t>发明家</a:t>
            </a:r>
            <a:endParaRPr lang="en-US" altLang="zh-CN" dirty="0"/>
          </a:p>
          <a:p>
            <a:r>
              <a:rPr lang="zh-CN" altLang="en-US" dirty="0"/>
              <a:t>上帝的画笔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19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6349A2-2B69-4995-B858-D5513A34DAAB}"/>
              </a:ext>
            </a:extLst>
          </p:cNvPr>
          <p:cNvSpPr/>
          <p:nvPr/>
        </p:nvSpPr>
        <p:spPr>
          <a:xfrm>
            <a:off x="0" y="0"/>
            <a:ext cx="1440000" cy="1440000"/>
          </a:xfrm>
          <a:prstGeom prst="rect">
            <a:avLst/>
          </a:prstGeom>
          <a:solidFill>
            <a:srgbClr val="4BC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故事</a:t>
            </a:r>
            <a:endParaRPr lang="en-US" altLang="zh-CN" sz="3000" dirty="0"/>
          </a:p>
          <a:p>
            <a:pPr algn="ctr"/>
            <a:r>
              <a:rPr lang="zh-CN" altLang="en-US" sz="3000" dirty="0"/>
              <a:t>梗概</a:t>
            </a:r>
            <a:endParaRPr lang="en-US" altLang="zh-CN" sz="3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D58B31-C6FB-42B6-A1C2-51B8D9C9A1D5}"/>
              </a:ext>
            </a:extLst>
          </p:cNvPr>
          <p:cNvSpPr/>
          <p:nvPr/>
        </p:nvSpPr>
        <p:spPr>
          <a:xfrm>
            <a:off x="0" y="6441440"/>
            <a:ext cx="417600" cy="416560"/>
          </a:xfrm>
          <a:prstGeom prst="rect">
            <a:avLst/>
          </a:prstGeom>
          <a:solidFill>
            <a:srgbClr val="F6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01D50F-7E5C-4824-B3F6-397650917998}"/>
              </a:ext>
            </a:extLst>
          </p:cNvPr>
          <p:cNvSpPr/>
          <p:nvPr/>
        </p:nvSpPr>
        <p:spPr>
          <a:xfrm>
            <a:off x="11774400" y="6441440"/>
            <a:ext cx="417600" cy="416560"/>
          </a:xfrm>
          <a:prstGeom prst="rect">
            <a:avLst/>
          </a:prstGeom>
          <a:solidFill>
            <a:srgbClr val="EA7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242D7A-A140-4955-8126-DFAB6075210C}"/>
              </a:ext>
            </a:extLst>
          </p:cNvPr>
          <p:cNvSpPr/>
          <p:nvPr/>
        </p:nvSpPr>
        <p:spPr>
          <a:xfrm>
            <a:off x="11774400" y="0"/>
            <a:ext cx="417600" cy="416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7D1C2B-E60E-4FE0-A26B-756E48BDE495}"/>
              </a:ext>
            </a:extLst>
          </p:cNvPr>
          <p:cNvSpPr txBox="1"/>
          <p:nvPr/>
        </p:nvSpPr>
        <p:spPr>
          <a:xfrm>
            <a:off x="1534160" y="1836240"/>
            <a:ext cx="9123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在平行世界的一个村庄里，在这里没有圆形，一切都是方的，这里的人们都信仰宗教，对上帝非常虔诚。包括小时候的主人公</a:t>
            </a:r>
            <a:r>
              <a:rPr lang="en-US" altLang="zh-CN" dirty="0"/>
              <a:t>—</a:t>
            </a:r>
            <a:r>
              <a:rPr lang="zh-CN" altLang="en-US" dirty="0"/>
              <a:t>艾迪辉。但是艾迪辉的母亲非常善良，但是却被恶人杀害，从此艾迪辉不再信奉上帝。他学会了怀疑与思考，玩家需要帮助艾迪辉解决问题，在艾迪辉不断的发明成果中，艾迪辉的好奇心被激发，从此一发不可收拾。艾迪辉通过他的发明帮助人们，但是很多人仍然将艾迪辉视为异类。直到有一天村里人都得了怪病，有人说这是因为艾迪辉激怒了上帝，上帝在惩罚他们，这下彻底激怒了村庄里的人们。人们抓住了艾迪辉，要烧死他，艾迪辉说有办法治愈人们的疾病，最后他做到了，从此越来越多的人们学会了思考，开始探索世界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02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6349A2-2B69-4995-B858-D5513A34DAAB}"/>
              </a:ext>
            </a:extLst>
          </p:cNvPr>
          <p:cNvSpPr/>
          <p:nvPr/>
        </p:nvSpPr>
        <p:spPr>
          <a:xfrm>
            <a:off x="0" y="0"/>
            <a:ext cx="1440000" cy="1440000"/>
          </a:xfrm>
          <a:prstGeom prst="rect">
            <a:avLst/>
          </a:prstGeom>
          <a:solidFill>
            <a:srgbClr val="4BC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游戏</a:t>
            </a:r>
            <a:endParaRPr lang="en-US" altLang="zh-CN" sz="3000" dirty="0"/>
          </a:p>
          <a:p>
            <a:pPr algn="ctr"/>
            <a:r>
              <a:rPr lang="zh-CN" altLang="en-US" sz="3000" dirty="0"/>
              <a:t>概述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D58B31-C6FB-42B6-A1C2-51B8D9C9A1D5}"/>
              </a:ext>
            </a:extLst>
          </p:cNvPr>
          <p:cNvSpPr/>
          <p:nvPr/>
        </p:nvSpPr>
        <p:spPr>
          <a:xfrm>
            <a:off x="0" y="6441440"/>
            <a:ext cx="417600" cy="416560"/>
          </a:xfrm>
          <a:prstGeom prst="rect">
            <a:avLst/>
          </a:prstGeom>
          <a:solidFill>
            <a:srgbClr val="F6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01D50F-7E5C-4824-B3F6-397650917998}"/>
              </a:ext>
            </a:extLst>
          </p:cNvPr>
          <p:cNvSpPr/>
          <p:nvPr/>
        </p:nvSpPr>
        <p:spPr>
          <a:xfrm>
            <a:off x="11774400" y="6441440"/>
            <a:ext cx="417600" cy="416560"/>
          </a:xfrm>
          <a:prstGeom prst="rect">
            <a:avLst/>
          </a:prstGeom>
          <a:solidFill>
            <a:srgbClr val="EA7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242D7A-A140-4955-8126-DFAB6075210C}"/>
              </a:ext>
            </a:extLst>
          </p:cNvPr>
          <p:cNvSpPr/>
          <p:nvPr/>
        </p:nvSpPr>
        <p:spPr>
          <a:xfrm>
            <a:off x="11774400" y="0"/>
            <a:ext cx="417600" cy="416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A37B65-00DE-400F-B59C-7B3AC6C0BE36}"/>
              </a:ext>
            </a:extLst>
          </p:cNvPr>
          <p:cNvSpPr txBox="1"/>
          <p:nvPr/>
        </p:nvSpPr>
        <p:spPr>
          <a:xfrm>
            <a:off x="2580640" y="995680"/>
            <a:ext cx="743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游戏类型：解谜</a:t>
            </a:r>
            <a:endParaRPr lang="en-US" altLang="zh-CN" dirty="0"/>
          </a:p>
          <a:p>
            <a:r>
              <a:rPr lang="zh-CN" altLang="en-US" dirty="0"/>
              <a:t>游戏画风：</a:t>
            </a:r>
            <a:r>
              <a:rPr lang="en-US" altLang="zh-CN" dirty="0"/>
              <a:t>2D</a:t>
            </a:r>
            <a:r>
              <a:rPr lang="zh-CN" altLang="en-US" dirty="0"/>
              <a:t>黑白简笔画风（如图）</a:t>
            </a:r>
            <a:endParaRPr lang="en-US" altLang="zh-CN" dirty="0"/>
          </a:p>
          <a:p>
            <a:r>
              <a:rPr lang="zh-CN" altLang="en-US" dirty="0"/>
              <a:t>游戏平台：</a:t>
            </a:r>
            <a:r>
              <a:rPr lang="en-US" altLang="zh-CN" dirty="0"/>
              <a:t>PC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FC50D6-D9C4-4514-B594-BE5A3C5DC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396" y="2194561"/>
            <a:ext cx="7346364" cy="379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1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6349A2-2B69-4995-B858-D5513A34DAAB}"/>
              </a:ext>
            </a:extLst>
          </p:cNvPr>
          <p:cNvSpPr/>
          <p:nvPr/>
        </p:nvSpPr>
        <p:spPr>
          <a:xfrm>
            <a:off x="0" y="0"/>
            <a:ext cx="1440000" cy="1440000"/>
          </a:xfrm>
          <a:prstGeom prst="rect">
            <a:avLst/>
          </a:prstGeom>
          <a:solidFill>
            <a:srgbClr val="4BC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核心</a:t>
            </a:r>
            <a:endParaRPr lang="en-US" altLang="zh-CN" sz="3000" dirty="0"/>
          </a:p>
          <a:p>
            <a:pPr algn="ctr"/>
            <a:r>
              <a:rPr lang="zh-CN" altLang="en-US" sz="3000" dirty="0"/>
              <a:t>玩法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D58B31-C6FB-42B6-A1C2-51B8D9C9A1D5}"/>
              </a:ext>
            </a:extLst>
          </p:cNvPr>
          <p:cNvSpPr/>
          <p:nvPr/>
        </p:nvSpPr>
        <p:spPr>
          <a:xfrm>
            <a:off x="0" y="6441440"/>
            <a:ext cx="417600" cy="416560"/>
          </a:xfrm>
          <a:prstGeom prst="rect">
            <a:avLst/>
          </a:prstGeom>
          <a:solidFill>
            <a:srgbClr val="F6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01D50F-7E5C-4824-B3F6-397650917998}"/>
              </a:ext>
            </a:extLst>
          </p:cNvPr>
          <p:cNvSpPr/>
          <p:nvPr/>
        </p:nvSpPr>
        <p:spPr>
          <a:xfrm>
            <a:off x="11774400" y="6441440"/>
            <a:ext cx="417600" cy="416560"/>
          </a:xfrm>
          <a:prstGeom prst="rect">
            <a:avLst/>
          </a:prstGeom>
          <a:solidFill>
            <a:srgbClr val="EA7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242D7A-A140-4955-8126-DFAB6075210C}"/>
              </a:ext>
            </a:extLst>
          </p:cNvPr>
          <p:cNvSpPr/>
          <p:nvPr/>
        </p:nvSpPr>
        <p:spPr>
          <a:xfrm>
            <a:off x="11774400" y="0"/>
            <a:ext cx="417600" cy="416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46339C-A216-4707-B963-9A7F62612015}"/>
              </a:ext>
            </a:extLst>
          </p:cNvPr>
          <p:cNvSpPr txBox="1"/>
          <p:nvPr/>
        </p:nvSpPr>
        <p:spPr>
          <a:xfrm>
            <a:off x="2519680" y="2511880"/>
            <a:ext cx="665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艾迪辉在生活中或者搞发明时（还有很多情况），都会遇到谜题，玩家需要利用当前的线条（也可能是其他形状），放置到场景中的不同位置，从而帮助艾迪辉。</a:t>
            </a:r>
            <a:endParaRPr lang="en-US" altLang="zh-CN" dirty="0"/>
          </a:p>
          <a:p>
            <a:r>
              <a:rPr lang="zh-CN" altLang="en-US" dirty="0"/>
              <a:t>艾迪辉会同时面临多个谜题，谜题之间可能有相互关联。</a:t>
            </a:r>
          </a:p>
        </p:txBody>
      </p:sp>
    </p:spTree>
    <p:extLst>
      <p:ext uri="{BB962C8B-B14F-4D97-AF65-F5344CB8AC3E}">
        <p14:creationId xmlns:p14="http://schemas.microsoft.com/office/powerpoint/2010/main" val="257735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6349A2-2B69-4995-B858-D5513A34DAAB}"/>
              </a:ext>
            </a:extLst>
          </p:cNvPr>
          <p:cNvSpPr/>
          <p:nvPr/>
        </p:nvSpPr>
        <p:spPr>
          <a:xfrm>
            <a:off x="0" y="0"/>
            <a:ext cx="1440000" cy="1440000"/>
          </a:xfrm>
          <a:prstGeom prst="rect">
            <a:avLst/>
          </a:prstGeom>
          <a:solidFill>
            <a:srgbClr val="4BC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游戏</a:t>
            </a:r>
            <a:endParaRPr lang="en-US" altLang="zh-CN" sz="3000" dirty="0"/>
          </a:p>
          <a:p>
            <a:pPr algn="ctr"/>
            <a:r>
              <a:rPr lang="zh-CN" altLang="en-US" sz="3000" dirty="0"/>
              <a:t>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D58B31-C6FB-42B6-A1C2-51B8D9C9A1D5}"/>
              </a:ext>
            </a:extLst>
          </p:cNvPr>
          <p:cNvSpPr/>
          <p:nvPr/>
        </p:nvSpPr>
        <p:spPr>
          <a:xfrm>
            <a:off x="0" y="6441440"/>
            <a:ext cx="417600" cy="416560"/>
          </a:xfrm>
          <a:prstGeom prst="rect">
            <a:avLst/>
          </a:prstGeom>
          <a:solidFill>
            <a:srgbClr val="F6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01D50F-7E5C-4824-B3F6-397650917998}"/>
              </a:ext>
            </a:extLst>
          </p:cNvPr>
          <p:cNvSpPr/>
          <p:nvPr/>
        </p:nvSpPr>
        <p:spPr>
          <a:xfrm>
            <a:off x="11774400" y="6441440"/>
            <a:ext cx="417600" cy="416560"/>
          </a:xfrm>
          <a:prstGeom prst="rect">
            <a:avLst/>
          </a:prstGeom>
          <a:solidFill>
            <a:srgbClr val="EA7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242D7A-A140-4955-8126-DFAB6075210C}"/>
              </a:ext>
            </a:extLst>
          </p:cNvPr>
          <p:cNvSpPr/>
          <p:nvPr/>
        </p:nvSpPr>
        <p:spPr>
          <a:xfrm>
            <a:off x="11774400" y="0"/>
            <a:ext cx="417600" cy="416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DDC35C-A72C-47AF-819F-A47B36A318E4}"/>
              </a:ext>
            </a:extLst>
          </p:cNvPr>
          <p:cNvSpPr txBox="1"/>
          <p:nvPr/>
        </p:nvSpPr>
        <p:spPr>
          <a:xfrm>
            <a:off x="1584960" y="1950720"/>
            <a:ext cx="9591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图形升级系统</a:t>
            </a:r>
            <a:endParaRPr lang="en-US" altLang="zh-CN" dirty="0"/>
          </a:p>
          <a:p>
            <a:r>
              <a:rPr lang="en-US" altLang="zh-CN" dirty="0"/>
              <a:t>--</a:t>
            </a:r>
            <a:r>
              <a:rPr lang="zh-CN" altLang="en-US" dirty="0"/>
              <a:t>每次艾迪辉发明新东西或者有新发现时，玩家可获得升级能量，对现有线条进行升级，升级时可选升级方向。玩家在利用新升级的图形，帮助艾迪辉有新的发明。</a:t>
            </a:r>
            <a:endParaRPr lang="en-US" altLang="zh-CN" dirty="0"/>
          </a:p>
          <a:p>
            <a:r>
              <a:rPr lang="zh-CN" altLang="en-US" dirty="0"/>
              <a:t>提示系统</a:t>
            </a:r>
            <a:endParaRPr lang="en-US" altLang="zh-CN" dirty="0"/>
          </a:p>
          <a:p>
            <a:r>
              <a:rPr lang="en-US" altLang="zh-CN" dirty="0"/>
              <a:t>--</a:t>
            </a:r>
            <a:r>
              <a:rPr lang="zh-CN" altLang="en-US" dirty="0"/>
              <a:t>当长时间无法没有进展时，系统会出现提示信息</a:t>
            </a:r>
          </a:p>
        </p:txBody>
      </p:sp>
    </p:spTree>
    <p:extLst>
      <p:ext uri="{BB962C8B-B14F-4D97-AF65-F5344CB8AC3E}">
        <p14:creationId xmlns:p14="http://schemas.microsoft.com/office/powerpoint/2010/main" val="160811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6349A2-2B69-4995-B858-D5513A34DAAB}"/>
              </a:ext>
            </a:extLst>
          </p:cNvPr>
          <p:cNvSpPr/>
          <p:nvPr/>
        </p:nvSpPr>
        <p:spPr>
          <a:xfrm>
            <a:off x="0" y="0"/>
            <a:ext cx="1440000" cy="1440000"/>
          </a:xfrm>
          <a:prstGeom prst="rect">
            <a:avLst/>
          </a:prstGeom>
          <a:solidFill>
            <a:srgbClr val="4BC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游戏</a:t>
            </a:r>
            <a:endParaRPr lang="en-US" altLang="zh-CN" sz="3000" dirty="0"/>
          </a:p>
          <a:p>
            <a:pPr algn="ctr"/>
            <a:r>
              <a:rPr lang="zh-CN" altLang="en-US" sz="3000" dirty="0"/>
              <a:t>场景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D58B31-C6FB-42B6-A1C2-51B8D9C9A1D5}"/>
              </a:ext>
            </a:extLst>
          </p:cNvPr>
          <p:cNvSpPr/>
          <p:nvPr/>
        </p:nvSpPr>
        <p:spPr>
          <a:xfrm>
            <a:off x="0" y="6441440"/>
            <a:ext cx="417600" cy="416560"/>
          </a:xfrm>
          <a:prstGeom prst="rect">
            <a:avLst/>
          </a:prstGeom>
          <a:solidFill>
            <a:srgbClr val="F6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01D50F-7E5C-4824-B3F6-397650917998}"/>
              </a:ext>
            </a:extLst>
          </p:cNvPr>
          <p:cNvSpPr/>
          <p:nvPr/>
        </p:nvSpPr>
        <p:spPr>
          <a:xfrm>
            <a:off x="11774400" y="6441440"/>
            <a:ext cx="417600" cy="416560"/>
          </a:xfrm>
          <a:prstGeom prst="rect">
            <a:avLst/>
          </a:prstGeom>
          <a:solidFill>
            <a:srgbClr val="EA7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242D7A-A140-4955-8126-DFAB6075210C}"/>
              </a:ext>
            </a:extLst>
          </p:cNvPr>
          <p:cNvSpPr/>
          <p:nvPr/>
        </p:nvSpPr>
        <p:spPr>
          <a:xfrm>
            <a:off x="11774400" y="0"/>
            <a:ext cx="417600" cy="416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2EB395-A47B-45B4-A1A4-E35E3BCA9261}"/>
              </a:ext>
            </a:extLst>
          </p:cNvPr>
          <p:cNvSpPr txBox="1"/>
          <p:nvPr/>
        </p:nvSpPr>
        <p:spPr>
          <a:xfrm>
            <a:off x="4185920" y="2204720"/>
            <a:ext cx="3078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艾迪辉的卧室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艾迪辉房间的实验室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艾迪辉房间的地下室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其他人的房间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野外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村庄（包含村庄广场）</a:t>
            </a:r>
          </a:p>
        </p:txBody>
      </p:sp>
    </p:spTree>
    <p:extLst>
      <p:ext uri="{BB962C8B-B14F-4D97-AF65-F5344CB8AC3E}">
        <p14:creationId xmlns:p14="http://schemas.microsoft.com/office/powerpoint/2010/main" val="336664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6349A2-2B69-4995-B858-D5513A34DAAB}"/>
              </a:ext>
            </a:extLst>
          </p:cNvPr>
          <p:cNvSpPr/>
          <p:nvPr/>
        </p:nvSpPr>
        <p:spPr>
          <a:xfrm>
            <a:off x="0" y="0"/>
            <a:ext cx="1440000" cy="1440000"/>
          </a:xfrm>
          <a:prstGeom prst="rect">
            <a:avLst/>
          </a:prstGeom>
          <a:solidFill>
            <a:srgbClr val="4BC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游戏</a:t>
            </a:r>
            <a:endParaRPr lang="en-US" altLang="zh-CN" sz="3000" dirty="0"/>
          </a:p>
          <a:p>
            <a:pPr algn="ctr"/>
            <a:r>
              <a:rPr lang="zh-CN" altLang="en-US" sz="3000" dirty="0"/>
              <a:t>界面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D58B31-C6FB-42B6-A1C2-51B8D9C9A1D5}"/>
              </a:ext>
            </a:extLst>
          </p:cNvPr>
          <p:cNvSpPr/>
          <p:nvPr/>
        </p:nvSpPr>
        <p:spPr>
          <a:xfrm>
            <a:off x="0" y="6441440"/>
            <a:ext cx="417600" cy="416560"/>
          </a:xfrm>
          <a:prstGeom prst="rect">
            <a:avLst/>
          </a:prstGeom>
          <a:solidFill>
            <a:srgbClr val="F6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01D50F-7E5C-4824-B3F6-397650917998}"/>
              </a:ext>
            </a:extLst>
          </p:cNvPr>
          <p:cNvSpPr/>
          <p:nvPr/>
        </p:nvSpPr>
        <p:spPr>
          <a:xfrm>
            <a:off x="11774400" y="6441440"/>
            <a:ext cx="417600" cy="416560"/>
          </a:xfrm>
          <a:prstGeom prst="rect">
            <a:avLst/>
          </a:prstGeom>
          <a:solidFill>
            <a:srgbClr val="EA7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242D7A-A140-4955-8126-DFAB6075210C}"/>
              </a:ext>
            </a:extLst>
          </p:cNvPr>
          <p:cNvSpPr/>
          <p:nvPr/>
        </p:nvSpPr>
        <p:spPr>
          <a:xfrm>
            <a:off x="11774400" y="0"/>
            <a:ext cx="417600" cy="416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0BE153-8CC9-42A3-BF18-E03F34C02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97" y="1574801"/>
            <a:ext cx="8133903" cy="4197412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1F2C64-D8C5-4925-8811-A8B18EF7D98C}"/>
              </a:ext>
            </a:extLst>
          </p:cNvPr>
          <p:cNvSpPr/>
          <p:nvPr/>
        </p:nvSpPr>
        <p:spPr>
          <a:xfrm>
            <a:off x="1803400" y="1573468"/>
            <a:ext cx="980440" cy="814132"/>
          </a:xfrm>
          <a:prstGeom prst="roundRect">
            <a:avLst/>
          </a:prstGeom>
          <a:solidFill>
            <a:srgbClr val="F4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64D003E-6B65-4636-8387-ADC1C6BD6031}"/>
              </a:ext>
            </a:extLst>
          </p:cNvPr>
          <p:cNvSpPr/>
          <p:nvPr/>
        </p:nvSpPr>
        <p:spPr>
          <a:xfrm>
            <a:off x="8021319" y="1573468"/>
            <a:ext cx="1954977" cy="580452"/>
          </a:xfrm>
          <a:prstGeom prst="roundRect">
            <a:avLst/>
          </a:prstGeom>
          <a:solidFill>
            <a:srgbClr val="F4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12">
            <a:extLst>
              <a:ext uri="{FF2B5EF4-FFF2-40B4-BE49-F238E27FC236}">
                <a16:creationId xmlns:a16="http://schemas.microsoft.com/office/drawing/2014/main" id="{0211B1E4-832B-479B-AE28-04EE429F0523}"/>
              </a:ext>
            </a:extLst>
          </p:cNvPr>
          <p:cNvSpPr/>
          <p:nvPr/>
        </p:nvSpPr>
        <p:spPr>
          <a:xfrm>
            <a:off x="1960880" y="1696720"/>
            <a:ext cx="528320" cy="457200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7F39F1-4C72-49C5-86B4-623BF07BC5F7}"/>
              </a:ext>
            </a:extLst>
          </p:cNvPr>
          <p:cNvSpPr txBox="1"/>
          <p:nvPr/>
        </p:nvSpPr>
        <p:spPr>
          <a:xfrm>
            <a:off x="2641188" y="1740654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15" name="五边形 14">
            <a:extLst>
              <a:ext uri="{FF2B5EF4-FFF2-40B4-BE49-F238E27FC236}">
                <a16:creationId xmlns:a16="http://schemas.microsoft.com/office/drawing/2014/main" id="{0A225C37-ADE6-49A5-AE1F-84A4A74028B0}"/>
              </a:ext>
            </a:extLst>
          </p:cNvPr>
          <p:cNvSpPr/>
          <p:nvPr/>
        </p:nvSpPr>
        <p:spPr>
          <a:xfrm>
            <a:off x="8382000" y="4043680"/>
            <a:ext cx="528320" cy="457200"/>
          </a:xfrm>
          <a:prstGeom prst="pentagon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6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391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ailsa tan</dc:creator>
  <cp:lastModifiedBy>ailsa tan</cp:lastModifiedBy>
  <cp:revision>20</cp:revision>
  <dcterms:created xsi:type="dcterms:W3CDTF">2018-12-15T14:53:23Z</dcterms:created>
  <dcterms:modified xsi:type="dcterms:W3CDTF">2018-12-16T06:30:40Z</dcterms:modified>
</cp:coreProperties>
</file>