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B8B6-4F7C-40AF-84C4-FB038F80F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354C-76D6-4953-9FEC-1558C399BB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731010" y="815340"/>
            <a:ext cx="4157980" cy="3241675"/>
          </a:xfrm>
          <a:custGeom>
            <a:avLst/>
            <a:gdLst>
              <a:gd name="connisteX0" fmla="*/ 835660 w 4157980"/>
              <a:gd name="connsiteY0" fmla="*/ 271780 h 3241675"/>
              <a:gd name="connisteX1" fmla="*/ 865505 w 4157980"/>
              <a:gd name="connsiteY1" fmla="*/ 342265 h 3241675"/>
              <a:gd name="connisteX2" fmla="*/ 916305 w 4157980"/>
              <a:gd name="connsiteY2" fmla="*/ 433070 h 3241675"/>
              <a:gd name="connisteX3" fmla="*/ 966470 w 4157980"/>
              <a:gd name="connsiteY3" fmla="*/ 503555 h 3241675"/>
              <a:gd name="connisteX4" fmla="*/ 1006475 w 4157980"/>
              <a:gd name="connsiteY4" fmla="*/ 583565 h 3241675"/>
              <a:gd name="connisteX5" fmla="*/ 1036955 w 4157980"/>
              <a:gd name="connsiteY5" fmla="*/ 654050 h 3241675"/>
              <a:gd name="connisteX6" fmla="*/ 1107440 w 4157980"/>
              <a:gd name="connsiteY6" fmla="*/ 674370 h 3241675"/>
              <a:gd name="connisteX7" fmla="*/ 1188085 w 4157980"/>
              <a:gd name="connsiteY7" fmla="*/ 634365 h 3241675"/>
              <a:gd name="connisteX8" fmla="*/ 1258570 w 4157980"/>
              <a:gd name="connsiteY8" fmla="*/ 603885 h 3241675"/>
              <a:gd name="connisteX9" fmla="*/ 1339215 w 4157980"/>
              <a:gd name="connsiteY9" fmla="*/ 553720 h 3241675"/>
              <a:gd name="connisteX10" fmla="*/ 1429385 w 4157980"/>
              <a:gd name="connsiteY10" fmla="*/ 503555 h 3241675"/>
              <a:gd name="connisteX11" fmla="*/ 1520190 w 4157980"/>
              <a:gd name="connsiteY11" fmla="*/ 462915 h 3241675"/>
              <a:gd name="connisteX12" fmla="*/ 1661160 w 4157980"/>
              <a:gd name="connsiteY12" fmla="*/ 412750 h 3241675"/>
              <a:gd name="connisteX13" fmla="*/ 1761490 w 4157980"/>
              <a:gd name="connsiteY13" fmla="*/ 372110 h 3241675"/>
              <a:gd name="connisteX14" fmla="*/ 1872615 w 4157980"/>
              <a:gd name="connsiteY14" fmla="*/ 332105 h 3241675"/>
              <a:gd name="connisteX15" fmla="*/ 2385695 w 4157980"/>
              <a:gd name="connsiteY15" fmla="*/ 664210 h 3241675"/>
              <a:gd name="connisteX16" fmla="*/ 3342640 w 4157980"/>
              <a:gd name="connsiteY16" fmla="*/ 362585 h 3241675"/>
              <a:gd name="connisteX17" fmla="*/ 4097655 w 4157980"/>
              <a:gd name="connsiteY17" fmla="*/ 765175 h 3241675"/>
              <a:gd name="connisteX18" fmla="*/ 4157980 w 4157980"/>
              <a:gd name="connsiteY18" fmla="*/ 1338580 h 3241675"/>
              <a:gd name="connisteX19" fmla="*/ 3644265 w 4157980"/>
              <a:gd name="connsiteY19" fmla="*/ 2184400 h 3241675"/>
              <a:gd name="connisteX20" fmla="*/ 2728595 w 4157980"/>
              <a:gd name="connsiteY20" fmla="*/ 2395855 h 3241675"/>
              <a:gd name="connisteX21" fmla="*/ 2366010 w 4157980"/>
              <a:gd name="connsiteY21" fmla="*/ 3241675 h 3241675"/>
              <a:gd name="connisteX22" fmla="*/ 1510030 w 4157980"/>
              <a:gd name="connsiteY22" fmla="*/ 2839085 h 3241675"/>
              <a:gd name="connisteX23" fmla="*/ 724535 w 4157980"/>
              <a:gd name="connsiteY23" fmla="*/ 2033270 h 3241675"/>
              <a:gd name="connisteX24" fmla="*/ 140970 w 4157980"/>
              <a:gd name="connsiteY24" fmla="*/ 1661160 h 3241675"/>
              <a:gd name="connisteX25" fmla="*/ 412750 w 4157980"/>
              <a:gd name="connsiteY25" fmla="*/ 835660 h 3241675"/>
              <a:gd name="connisteX26" fmla="*/ 0 w 4157980"/>
              <a:gd name="connsiteY26" fmla="*/ 0 h 3241675"/>
              <a:gd name="connisteX27" fmla="*/ 835660 w 4157980"/>
              <a:gd name="connsiteY27" fmla="*/ 271780 h 3241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4157980" h="3241675">
                <a:moveTo>
                  <a:pt x="835660" y="271780"/>
                </a:moveTo>
                <a:lnTo>
                  <a:pt x="865505" y="342265"/>
                </a:lnTo>
                <a:lnTo>
                  <a:pt x="916305" y="433070"/>
                </a:lnTo>
                <a:lnTo>
                  <a:pt x="966470" y="503555"/>
                </a:lnTo>
                <a:lnTo>
                  <a:pt x="1006475" y="583565"/>
                </a:lnTo>
                <a:lnTo>
                  <a:pt x="1036955" y="654050"/>
                </a:lnTo>
                <a:lnTo>
                  <a:pt x="1107440" y="674370"/>
                </a:lnTo>
                <a:lnTo>
                  <a:pt x="1188085" y="634365"/>
                </a:lnTo>
                <a:lnTo>
                  <a:pt x="1258570" y="603885"/>
                </a:lnTo>
                <a:lnTo>
                  <a:pt x="1339215" y="553720"/>
                </a:lnTo>
                <a:lnTo>
                  <a:pt x="1429385" y="503555"/>
                </a:lnTo>
                <a:lnTo>
                  <a:pt x="1520190" y="462915"/>
                </a:lnTo>
                <a:lnTo>
                  <a:pt x="1661160" y="412750"/>
                </a:lnTo>
                <a:lnTo>
                  <a:pt x="1761490" y="372110"/>
                </a:lnTo>
                <a:lnTo>
                  <a:pt x="1872615" y="332105"/>
                </a:lnTo>
                <a:lnTo>
                  <a:pt x="2385695" y="664210"/>
                </a:lnTo>
                <a:lnTo>
                  <a:pt x="3342640" y="362585"/>
                </a:lnTo>
                <a:lnTo>
                  <a:pt x="4097655" y="765175"/>
                </a:lnTo>
                <a:lnTo>
                  <a:pt x="4157980" y="1338580"/>
                </a:lnTo>
                <a:lnTo>
                  <a:pt x="3644265" y="2184400"/>
                </a:lnTo>
                <a:lnTo>
                  <a:pt x="2728595" y="2395855"/>
                </a:lnTo>
                <a:lnTo>
                  <a:pt x="2366010" y="3241675"/>
                </a:lnTo>
                <a:lnTo>
                  <a:pt x="1510030" y="2839085"/>
                </a:lnTo>
                <a:lnTo>
                  <a:pt x="724535" y="2033270"/>
                </a:lnTo>
                <a:lnTo>
                  <a:pt x="140970" y="1661160"/>
                </a:lnTo>
                <a:lnTo>
                  <a:pt x="412750" y="835660"/>
                </a:lnTo>
                <a:lnTo>
                  <a:pt x="0" y="0"/>
                </a:lnTo>
                <a:lnTo>
                  <a:pt x="835660" y="27178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100445" y="419735"/>
            <a:ext cx="5033645" cy="3644265"/>
          </a:xfrm>
          <a:custGeom>
            <a:avLst/>
            <a:gdLst>
              <a:gd name="connisteX0" fmla="*/ 0 w 5033645"/>
              <a:gd name="connsiteY0" fmla="*/ 1177925 h 3644265"/>
              <a:gd name="connisteX1" fmla="*/ 1036955 w 5033645"/>
              <a:gd name="connsiteY1" fmla="*/ 523240 h 3644265"/>
              <a:gd name="connisteX2" fmla="*/ 1711325 w 5033645"/>
              <a:gd name="connsiteY2" fmla="*/ 684530 h 3644265"/>
              <a:gd name="connisteX3" fmla="*/ 2456180 w 5033645"/>
              <a:gd name="connsiteY3" fmla="*/ 0 h 3644265"/>
              <a:gd name="connisteX4" fmla="*/ 2718435 w 5033645"/>
              <a:gd name="connsiteY4" fmla="*/ 251460 h 3644265"/>
              <a:gd name="connisteX5" fmla="*/ 2899410 w 5033645"/>
              <a:gd name="connsiteY5" fmla="*/ 10160 h 3644265"/>
              <a:gd name="connisteX6" fmla="*/ 2919730 w 5033645"/>
              <a:gd name="connsiteY6" fmla="*/ 332105 h 3644265"/>
              <a:gd name="connisteX7" fmla="*/ 3211830 w 5033645"/>
              <a:gd name="connsiteY7" fmla="*/ 362585 h 3644265"/>
              <a:gd name="connisteX8" fmla="*/ 2939415 w 5033645"/>
              <a:gd name="connsiteY8" fmla="*/ 553720 h 3644265"/>
              <a:gd name="connisteX9" fmla="*/ 4450080 w 5033645"/>
              <a:gd name="connsiteY9" fmla="*/ 634365 h 3644265"/>
              <a:gd name="connisteX10" fmla="*/ 4540250 w 5033645"/>
              <a:gd name="connsiteY10" fmla="*/ 1429385 h 3644265"/>
              <a:gd name="connisteX11" fmla="*/ 5033645 w 5033645"/>
              <a:gd name="connsiteY11" fmla="*/ 1812290 h 3644265"/>
              <a:gd name="connisteX12" fmla="*/ 4741545 w 5033645"/>
              <a:gd name="connsiteY12" fmla="*/ 2677795 h 3644265"/>
              <a:gd name="connisteX13" fmla="*/ 4530090 w 5033645"/>
              <a:gd name="connsiteY13" fmla="*/ 3644265 h 3644265"/>
              <a:gd name="connisteX14" fmla="*/ 3936365 w 5033645"/>
              <a:gd name="connsiteY14" fmla="*/ 3312160 h 3644265"/>
              <a:gd name="connisteX15" fmla="*/ 3221355 w 5033645"/>
              <a:gd name="connsiteY15" fmla="*/ 2436495 h 3644265"/>
              <a:gd name="connisteX16" fmla="*/ 2164715 w 5033645"/>
              <a:gd name="connsiteY16" fmla="*/ 2385695 h 3644265"/>
              <a:gd name="connisteX17" fmla="*/ 1258570 w 5033645"/>
              <a:gd name="connsiteY17" fmla="*/ 2053590 h 3644265"/>
              <a:gd name="connisteX18" fmla="*/ 422910 w 5033645"/>
              <a:gd name="connsiteY18" fmla="*/ 1962785 h 3644265"/>
              <a:gd name="connisteX19" fmla="*/ 90805 w 5033645"/>
              <a:gd name="connsiteY19" fmla="*/ 1751330 h 3644265"/>
              <a:gd name="connisteX20" fmla="*/ 50165 w 5033645"/>
              <a:gd name="connsiteY20" fmla="*/ 1731645 h 3644265"/>
              <a:gd name="connisteX21" fmla="*/ 0 w 5033645"/>
              <a:gd name="connsiteY21" fmla="*/ 1177925 h 36442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5033645" h="3644265">
                <a:moveTo>
                  <a:pt x="0" y="1177925"/>
                </a:moveTo>
                <a:lnTo>
                  <a:pt x="1036955" y="523240"/>
                </a:lnTo>
                <a:lnTo>
                  <a:pt x="1711325" y="684530"/>
                </a:lnTo>
                <a:lnTo>
                  <a:pt x="2456180" y="0"/>
                </a:lnTo>
                <a:lnTo>
                  <a:pt x="2718435" y="251460"/>
                </a:lnTo>
                <a:lnTo>
                  <a:pt x="2899410" y="10160"/>
                </a:lnTo>
                <a:lnTo>
                  <a:pt x="2919730" y="332105"/>
                </a:lnTo>
                <a:lnTo>
                  <a:pt x="3211830" y="362585"/>
                </a:lnTo>
                <a:lnTo>
                  <a:pt x="2939415" y="553720"/>
                </a:lnTo>
                <a:lnTo>
                  <a:pt x="4450080" y="634365"/>
                </a:lnTo>
                <a:lnTo>
                  <a:pt x="4540250" y="1429385"/>
                </a:lnTo>
                <a:lnTo>
                  <a:pt x="5033645" y="1812290"/>
                </a:lnTo>
                <a:lnTo>
                  <a:pt x="4741545" y="2677795"/>
                </a:lnTo>
                <a:lnTo>
                  <a:pt x="4530090" y="3644265"/>
                </a:lnTo>
                <a:lnTo>
                  <a:pt x="3936365" y="3312160"/>
                </a:lnTo>
                <a:lnTo>
                  <a:pt x="3221355" y="2436495"/>
                </a:lnTo>
                <a:lnTo>
                  <a:pt x="2164715" y="2385695"/>
                </a:lnTo>
                <a:lnTo>
                  <a:pt x="1258570" y="2053590"/>
                </a:lnTo>
                <a:lnTo>
                  <a:pt x="422910" y="1962785"/>
                </a:lnTo>
                <a:lnTo>
                  <a:pt x="90805" y="1751330"/>
                </a:lnTo>
                <a:lnTo>
                  <a:pt x="50165" y="1731645"/>
                </a:lnTo>
                <a:lnTo>
                  <a:pt x="0" y="117792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815080" y="3775710"/>
            <a:ext cx="6061075" cy="2567305"/>
          </a:xfrm>
          <a:custGeom>
            <a:avLst/>
            <a:gdLst>
              <a:gd name="connisteX0" fmla="*/ 5829300 w 6061075"/>
              <a:gd name="connsiteY0" fmla="*/ 100330 h 2567305"/>
              <a:gd name="connisteX1" fmla="*/ 6061075 w 6061075"/>
              <a:gd name="connsiteY1" fmla="*/ 1016635 h 2567305"/>
              <a:gd name="connisteX2" fmla="*/ 5547360 w 6061075"/>
              <a:gd name="connsiteY2" fmla="*/ 643890 h 2567305"/>
              <a:gd name="connisteX3" fmla="*/ 5416550 w 6061075"/>
              <a:gd name="connsiteY3" fmla="*/ 1197610 h 2567305"/>
              <a:gd name="connisteX4" fmla="*/ 5728335 w 6061075"/>
              <a:gd name="connsiteY4" fmla="*/ 1640840 h 2567305"/>
              <a:gd name="connisteX5" fmla="*/ 5939790 w 6061075"/>
              <a:gd name="connsiteY5" fmla="*/ 2103755 h 2567305"/>
              <a:gd name="connisteX6" fmla="*/ 5688330 w 6061075"/>
              <a:gd name="connsiteY6" fmla="*/ 2335530 h 2567305"/>
              <a:gd name="connisteX7" fmla="*/ 4732020 w 6061075"/>
              <a:gd name="connsiteY7" fmla="*/ 2335530 h 2567305"/>
              <a:gd name="connisteX8" fmla="*/ 4208145 w 6061075"/>
              <a:gd name="connsiteY8" fmla="*/ 2466340 h 2567305"/>
              <a:gd name="connisteX9" fmla="*/ 3070860 w 6061075"/>
              <a:gd name="connsiteY9" fmla="*/ 2567305 h 2567305"/>
              <a:gd name="connisteX10" fmla="*/ 1631315 w 6061075"/>
              <a:gd name="connsiteY10" fmla="*/ 2275205 h 2567305"/>
              <a:gd name="connisteX11" fmla="*/ 1117600 w 6061075"/>
              <a:gd name="connsiteY11" fmla="*/ 1731645 h 2567305"/>
              <a:gd name="connisteX12" fmla="*/ 251460 w 6061075"/>
              <a:gd name="connsiteY12" fmla="*/ 2567305 h 2567305"/>
              <a:gd name="connisteX13" fmla="*/ 0 w 6061075"/>
              <a:gd name="connsiteY13" fmla="*/ 1711325 h 2567305"/>
              <a:gd name="connisteX14" fmla="*/ 765175 w 6061075"/>
              <a:gd name="connsiteY14" fmla="*/ 946150 h 2567305"/>
              <a:gd name="connisteX15" fmla="*/ 372745 w 6061075"/>
              <a:gd name="connsiteY15" fmla="*/ 392430 h 2567305"/>
              <a:gd name="connisteX16" fmla="*/ 1973580 w 6061075"/>
              <a:gd name="connsiteY16" fmla="*/ 493395 h 2567305"/>
              <a:gd name="connisteX17" fmla="*/ 3141345 w 6061075"/>
              <a:gd name="connsiteY17" fmla="*/ 784860 h 2567305"/>
              <a:gd name="connisteX18" fmla="*/ 3855720 w 6061075"/>
              <a:gd name="connsiteY18" fmla="*/ 301625 h 2567305"/>
              <a:gd name="connisteX19" fmla="*/ 4379595 w 6061075"/>
              <a:gd name="connsiteY19" fmla="*/ 714375 h 2567305"/>
              <a:gd name="connisteX20" fmla="*/ 5366385 w 6061075"/>
              <a:gd name="connsiteY20" fmla="*/ 221615 h 2567305"/>
              <a:gd name="connisteX21" fmla="*/ 5688330 w 6061075"/>
              <a:gd name="connsiteY21" fmla="*/ 0 h 2567305"/>
              <a:gd name="connisteX22" fmla="*/ 5829300 w 6061075"/>
              <a:gd name="connsiteY22" fmla="*/ 100330 h 25673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6061075" h="2567305">
                <a:moveTo>
                  <a:pt x="5829300" y="100330"/>
                </a:moveTo>
                <a:lnTo>
                  <a:pt x="6061075" y="1016635"/>
                </a:lnTo>
                <a:lnTo>
                  <a:pt x="5547360" y="643890"/>
                </a:lnTo>
                <a:lnTo>
                  <a:pt x="5416550" y="1197610"/>
                </a:lnTo>
                <a:lnTo>
                  <a:pt x="5728335" y="1640840"/>
                </a:lnTo>
                <a:lnTo>
                  <a:pt x="5939790" y="2103755"/>
                </a:lnTo>
                <a:lnTo>
                  <a:pt x="5688330" y="2335530"/>
                </a:lnTo>
                <a:lnTo>
                  <a:pt x="4732020" y="2335530"/>
                </a:lnTo>
                <a:lnTo>
                  <a:pt x="4208145" y="2466340"/>
                </a:lnTo>
                <a:lnTo>
                  <a:pt x="3070860" y="2567305"/>
                </a:lnTo>
                <a:lnTo>
                  <a:pt x="1631315" y="2275205"/>
                </a:lnTo>
                <a:lnTo>
                  <a:pt x="1117600" y="1731645"/>
                </a:lnTo>
                <a:lnTo>
                  <a:pt x="251460" y="2567305"/>
                </a:lnTo>
                <a:lnTo>
                  <a:pt x="0" y="1711325"/>
                </a:lnTo>
                <a:lnTo>
                  <a:pt x="765175" y="946150"/>
                </a:lnTo>
                <a:lnTo>
                  <a:pt x="372745" y="392430"/>
                </a:lnTo>
                <a:lnTo>
                  <a:pt x="1973580" y="493395"/>
                </a:lnTo>
                <a:lnTo>
                  <a:pt x="3141345" y="784860"/>
                </a:lnTo>
                <a:lnTo>
                  <a:pt x="3855720" y="301625"/>
                </a:lnTo>
                <a:lnTo>
                  <a:pt x="4379595" y="714375"/>
                </a:lnTo>
                <a:lnTo>
                  <a:pt x="5366385" y="221615"/>
                </a:lnTo>
                <a:lnTo>
                  <a:pt x="5688330" y="0"/>
                </a:lnTo>
                <a:lnTo>
                  <a:pt x="5829300" y="10033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610350" y="358394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412865" y="389636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02455" y="377571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539615" y="342328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797425" y="3171190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01815" y="333184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599430" y="291909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277100" y="3015615"/>
            <a:ext cx="2207895" cy="252095"/>
          </a:xfrm>
          <a:custGeom>
            <a:avLst/>
            <a:gdLst>
              <a:gd name="connisteX0" fmla="*/ 0 w 2207934"/>
              <a:gd name="connsiteY0" fmla="*/ 10598 h 251951"/>
              <a:gd name="connisteX1" fmla="*/ 382270 w 2207934"/>
              <a:gd name="connsiteY1" fmla="*/ 161728 h 251951"/>
              <a:gd name="connisteX2" fmla="*/ 644525 w 2207934"/>
              <a:gd name="connsiteY2" fmla="*/ 438 h 251951"/>
              <a:gd name="connisteX3" fmla="*/ 1026795 w 2207934"/>
              <a:gd name="connsiteY3" fmla="*/ 211893 h 251951"/>
              <a:gd name="connisteX4" fmla="*/ 1188085 w 2207934"/>
              <a:gd name="connsiteY4" fmla="*/ 30283 h 251951"/>
              <a:gd name="connisteX5" fmla="*/ 1399540 w 2207934"/>
              <a:gd name="connsiteY5" fmla="*/ 251898 h 251951"/>
              <a:gd name="connisteX6" fmla="*/ 1570355 w 2207934"/>
              <a:gd name="connsiteY6" fmla="*/ 50603 h 251951"/>
              <a:gd name="connisteX7" fmla="*/ 1802130 w 2207934"/>
              <a:gd name="connsiteY7" fmla="*/ 241738 h 251951"/>
              <a:gd name="connisteX8" fmla="*/ 2023745 w 2207934"/>
              <a:gd name="connsiteY8" fmla="*/ 121088 h 251951"/>
              <a:gd name="connisteX9" fmla="*/ 2184400 w 2207934"/>
              <a:gd name="connsiteY9" fmla="*/ 211893 h 251951"/>
              <a:gd name="connisteX10" fmla="*/ 2204720 w 2207934"/>
              <a:gd name="connsiteY10" fmla="*/ 232213 h 2519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2207935" h="251952">
                <a:moveTo>
                  <a:pt x="0" y="10599"/>
                </a:moveTo>
                <a:cubicBezTo>
                  <a:pt x="71120" y="44254"/>
                  <a:pt x="253365" y="163634"/>
                  <a:pt x="382270" y="161729"/>
                </a:cubicBezTo>
                <a:cubicBezTo>
                  <a:pt x="511175" y="159824"/>
                  <a:pt x="515620" y="-9721"/>
                  <a:pt x="644525" y="439"/>
                </a:cubicBezTo>
                <a:cubicBezTo>
                  <a:pt x="773430" y="10599"/>
                  <a:pt x="918210" y="206179"/>
                  <a:pt x="1026795" y="211894"/>
                </a:cubicBezTo>
                <a:cubicBezTo>
                  <a:pt x="1135380" y="217609"/>
                  <a:pt x="1113790" y="22029"/>
                  <a:pt x="1188085" y="30284"/>
                </a:cubicBezTo>
                <a:cubicBezTo>
                  <a:pt x="1262380" y="38539"/>
                  <a:pt x="1323340" y="248089"/>
                  <a:pt x="1399540" y="251899"/>
                </a:cubicBezTo>
                <a:cubicBezTo>
                  <a:pt x="1475740" y="255709"/>
                  <a:pt x="1489710" y="52509"/>
                  <a:pt x="1570355" y="50604"/>
                </a:cubicBezTo>
                <a:cubicBezTo>
                  <a:pt x="1651000" y="48699"/>
                  <a:pt x="1711325" y="227769"/>
                  <a:pt x="1802130" y="241739"/>
                </a:cubicBezTo>
                <a:cubicBezTo>
                  <a:pt x="1892935" y="255709"/>
                  <a:pt x="1947545" y="126804"/>
                  <a:pt x="2023745" y="121089"/>
                </a:cubicBezTo>
                <a:cubicBezTo>
                  <a:pt x="2099945" y="115374"/>
                  <a:pt x="2148205" y="189669"/>
                  <a:pt x="2184400" y="211894"/>
                </a:cubicBezTo>
                <a:cubicBezTo>
                  <a:pt x="2220595" y="234119"/>
                  <a:pt x="2204085" y="229674"/>
                  <a:pt x="2204720" y="232214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-110490" y="2496820"/>
            <a:ext cx="4650105" cy="3916680"/>
          </a:xfrm>
          <a:custGeom>
            <a:avLst/>
            <a:gdLst>
              <a:gd name="connisteX0" fmla="*/ 1951990 w 4650105"/>
              <a:gd name="connsiteY0" fmla="*/ 0 h 3916680"/>
              <a:gd name="connisteX1" fmla="*/ 1559560 w 4650105"/>
              <a:gd name="connsiteY1" fmla="*/ 261620 h 3916680"/>
              <a:gd name="connisteX2" fmla="*/ 1086485 w 4650105"/>
              <a:gd name="connsiteY2" fmla="*/ 140970 h 3916680"/>
              <a:gd name="connisteX3" fmla="*/ 1026160 w 4650105"/>
              <a:gd name="connsiteY3" fmla="*/ 704850 h 3916680"/>
              <a:gd name="connisteX4" fmla="*/ 0 w 4650105"/>
              <a:gd name="connsiteY4" fmla="*/ 1731645 h 3916680"/>
              <a:gd name="connisteX5" fmla="*/ 975360 w 4650105"/>
              <a:gd name="connsiteY5" fmla="*/ 1983740 h 3916680"/>
              <a:gd name="connisteX6" fmla="*/ 1377950 w 4650105"/>
              <a:gd name="connsiteY6" fmla="*/ 3081020 h 3916680"/>
              <a:gd name="connisteX7" fmla="*/ 2536190 w 4650105"/>
              <a:gd name="connsiteY7" fmla="*/ 3091180 h 3916680"/>
              <a:gd name="connisteX8" fmla="*/ 2777490 w 4650105"/>
              <a:gd name="connsiteY8" fmla="*/ 3916680 h 3916680"/>
              <a:gd name="connisteX9" fmla="*/ 3884930 w 4650105"/>
              <a:gd name="connsiteY9" fmla="*/ 3805555 h 3916680"/>
              <a:gd name="connisteX10" fmla="*/ 3683635 w 4650105"/>
              <a:gd name="connsiteY10" fmla="*/ 3241675 h 3916680"/>
              <a:gd name="connisteX11" fmla="*/ 4126865 w 4650105"/>
              <a:gd name="connsiteY11" fmla="*/ 3825875 h 3916680"/>
              <a:gd name="connisteX12" fmla="*/ 3895090 w 4650105"/>
              <a:gd name="connsiteY12" fmla="*/ 2960370 h 3916680"/>
              <a:gd name="connisteX13" fmla="*/ 4650105 w 4650105"/>
              <a:gd name="connsiteY13" fmla="*/ 2245360 h 3916680"/>
              <a:gd name="connisteX14" fmla="*/ 4287520 w 4650105"/>
              <a:gd name="connsiteY14" fmla="*/ 1701800 h 3916680"/>
              <a:gd name="connisteX15" fmla="*/ 4106545 w 4650105"/>
              <a:gd name="connsiteY15" fmla="*/ 1772285 h 3916680"/>
              <a:gd name="connisteX16" fmla="*/ 4116705 w 4650105"/>
              <a:gd name="connsiteY16" fmla="*/ 1882775 h 3916680"/>
              <a:gd name="connisteX17" fmla="*/ 3965575 w 4650105"/>
              <a:gd name="connsiteY17" fmla="*/ 1913255 h 3916680"/>
              <a:gd name="connisteX18" fmla="*/ 3965575 w 4650105"/>
              <a:gd name="connsiteY18" fmla="*/ 2013585 h 3916680"/>
              <a:gd name="connisteX19" fmla="*/ 3814445 w 4650105"/>
              <a:gd name="connsiteY19" fmla="*/ 2063750 h 3916680"/>
              <a:gd name="connisteX20" fmla="*/ 3673475 w 4650105"/>
              <a:gd name="connsiteY20" fmla="*/ 2235200 h 3916680"/>
              <a:gd name="connisteX21" fmla="*/ 3422015 w 4650105"/>
              <a:gd name="connsiteY21" fmla="*/ 2225040 h 3916680"/>
              <a:gd name="connisteX22" fmla="*/ 3140075 w 4650105"/>
              <a:gd name="connsiteY22" fmla="*/ 2456815 h 3916680"/>
              <a:gd name="connisteX23" fmla="*/ 3059430 w 4650105"/>
              <a:gd name="connsiteY23" fmla="*/ 2265680 h 3916680"/>
              <a:gd name="connisteX24" fmla="*/ 3160395 w 4650105"/>
              <a:gd name="connsiteY24" fmla="*/ 2134235 h 3916680"/>
              <a:gd name="connisteX25" fmla="*/ 3331210 w 4650105"/>
              <a:gd name="connsiteY25" fmla="*/ 2073910 h 3916680"/>
              <a:gd name="connisteX26" fmla="*/ 3442335 w 4650105"/>
              <a:gd name="connsiteY26" fmla="*/ 1922780 h 3916680"/>
              <a:gd name="connisteX27" fmla="*/ 3643630 w 4650105"/>
              <a:gd name="connsiteY27" fmla="*/ 1862455 h 3916680"/>
              <a:gd name="connisteX28" fmla="*/ 3683635 w 4650105"/>
              <a:gd name="connsiteY28" fmla="*/ 1731645 h 3916680"/>
              <a:gd name="connisteX29" fmla="*/ 3895090 w 4650105"/>
              <a:gd name="connsiteY29" fmla="*/ 1671320 h 3916680"/>
              <a:gd name="connisteX30" fmla="*/ 4086225 w 4650105"/>
              <a:gd name="connsiteY30" fmla="*/ 1580515 h 3916680"/>
              <a:gd name="connisteX31" fmla="*/ 4166870 w 4650105"/>
              <a:gd name="connsiteY31" fmla="*/ 1550670 h 3916680"/>
              <a:gd name="connisteX32" fmla="*/ 3301365 w 4650105"/>
              <a:gd name="connsiteY32" fmla="*/ 1148080 h 3916680"/>
              <a:gd name="connisteX33" fmla="*/ 2576195 w 4650105"/>
              <a:gd name="connsiteY33" fmla="*/ 362585 h 3916680"/>
              <a:gd name="connisteX34" fmla="*/ 2012315 w 4650105"/>
              <a:gd name="connsiteY34" fmla="*/ 0 h 3916680"/>
              <a:gd name="connisteX35" fmla="*/ 1951990 w 4650105"/>
              <a:gd name="connsiteY35" fmla="*/ 0 h 3916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4650105" h="3916680">
                <a:moveTo>
                  <a:pt x="1951990" y="0"/>
                </a:moveTo>
                <a:lnTo>
                  <a:pt x="1559560" y="261620"/>
                </a:lnTo>
                <a:lnTo>
                  <a:pt x="1086485" y="140970"/>
                </a:lnTo>
                <a:lnTo>
                  <a:pt x="1026160" y="704850"/>
                </a:lnTo>
                <a:lnTo>
                  <a:pt x="0" y="1731645"/>
                </a:lnTo>
                <a:lnTo>
                  <a:pt x="975360" y="1983740"/>
                </a:lnTo>
                <a:lnTo>
                  <a:pt x="1377950" y="3081020"/>
                </a:lnTo>
                <a:lnTo>
                  <a:pt x="2536190" y="3091180"/>
                </a:lnTo>
                <a:lnTo>
                  <a:pt x="2777490" y="3916680"/>
                </a:lnTo>
                <a:lnTo>
                  <a:pt x="3884930" y="3805555"/>
                </a:lnTo>
                <a:lnTo>
                  <a:pt x="3683635" y="3241675"/>
                </a:lnTo>
                <a:lnTo>
                  <a:pt x="4126865" y="3825875"/>
                </a:lnTo>
                <a:lnTo>
                  <a:pt x="3895090" y="2960370"/>
                </a:lnTo>
                <a:lnTo>
                  <a:pt x="4650105" y="2245360"/>
                </a:lnTo>
                <a:lnTo>
                  <a:pt x="4287520" y="1701800"/>
                </a:lnTo>
                <a:lnTo>
                  <a:pt x="4106545" y="1772285"/>
                </a:lnTo>
                <a:lnTo>
                  <a:pt x="4116705" y="1882775"/>
                </a:lnTo>
                <a:lnTo>
                  <a:pt x="3965575" y="1913255"/>
                </a:lnTo>
                <a:lnTo>
                  <a:pt x="3965575" y="2013585"/>
                </a:lnTo>
                <a:lnTo>
                  <a:pt x="3814445" y="2063750"/>
                </a:lnTo>
                <a:lnTo>
                  <a:pt x="3673475" y="2235200"/>
                </a:lnTo>
                <a:lnTo>
                  <a:pt x="3422015" y="2225040"/>
                </a:lnTo>
                <a:lnTo>
                  <a:pt x="3140075" y="2456815"/>
                </a:lnTo>
                <a:lnTo>
                  <a:pt x="3059430" y="2265680"/>
                </a:lnTo>
                <a:lnTo>
                  <a:pt x="3160395" y="2134235"/>
                </a:lnTo>
                <a:lnTo>
                  <a:pt x="3331210" y="2073910"/>
                </a:lnTo>
                <a:lnTo>
                  <a:pt x="3442335" y="1922780"/>
                </a:lnTo>
                <a:lnTo>
                  <a:pt x="3643630" y="1862455"/>
                </a:lnTo>
                <a:lnTo>
                  <a:pt x="3683635" y="1731645"/>
                </a:lnTo>
                <a:lnTo>
                  <a:pt x="3895090" y="1671320"/>
                </a:lnTo>
                <a:lnTo>
                  <a:pt x="4086225" y="1580515"/>
                </a:lnTo>
                <a:lnTo>
                  <a:pt x="4166870" y="1550670"/>
                </a:lnTo>
                <a:lnTo>
                  <a:pt x="3301365" y="1148080"/>
                </a:lnTo>
                <a:lnTo>
                  <a:pt x="2576195" y="362585"/>
                </a:lnTo>
                <a:lnTo>
                  <a:pt x="2012315" y="0"/>
                </a:lnTo>
                <a:lnTo>
                  <a:pt x="195199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12865" y="358394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瀚海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80080" y="4271010"/>
            <a:ext cx="150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勇者湾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07075" y="1203325"/>
            <a:ext cx="361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瞭望海峡</a:t>
            </a:r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2544445" y="172720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2870200" y="208153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3575685" y="204787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菱形 40"/>
          <p:cNvSpPr/>
          <p:nvPr/>
        </p:nvSpPr>
        <p:spPr>
          <a:xfrm>
            <a:off x="3655060" y="310261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菱形 41"/>
          <p:cNvSpPr/>
          <p:nvPr/>
        </p:nvSpPr>
        <p:spPr>
          <a:xfrm>
            <a:off x="4539615" y="240220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4797425" y="182245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5488305" y="172720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6300470" y="164211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6967220" y="164274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7497445" y="132143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菱形 49"/>
          <p:cNvSpPr/>
          <p:nvPr/>
        </p:nvSpPr>
        <p:spPr>
          <a:xfrm>
            <a:off x="8620760" y="207454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菱形 50"/>
          <p:cNvSpPr/>
          <p:nvPr/>
        </p:nvSpPr>
        <p:spPr>
          <a:xfrm>
            <a:off x="8390890" y="81534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8930640" y="144018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菱形 56"/>
          <p:cNvSpPr/>
          <p:nvPr/>
        </p:nvSpPr>
        <p:spPr>
          <a:xfrm>
            <a:off x="9876155" y="176085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菱形 57"/>
          <p:cNvSpPr/>
          <p:nvPr/>
        </p:nvSpPr>
        <p:spPr>
          <a:xfrm>
            <a:off x="10097770" y="326326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9316085" y="402780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菱形 61"/>
          <p:cNvSpPr/>
          <p:nvPr/>
        </p:nvSpPr>
        <p:spPr>
          <a:xfrm>
            <a:off x="8799830" y="434848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菱形 62"/>
          <p:cNvSpPr/>
          <p:nvPr/>
        </p:nvSpPr>
        <p:spPr>
          <a:xfrm>
            <a:off x="8462010" y="489902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菱形 64"/>
          <p:cNvSpPr/>
          <p:nvPr/>
        </p:nvSpPr>
        <p:spPr>
          <a:xfrm>
            <a:off x="7744460" y="463931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菱形 65"/>
          <p:cNvSpPr/>
          <p:nvPr/>
        </p:nvSpPr>
        <p:spPr>
          <a:xfrm>
            <a:off x="6967220" y="497459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菱形 67"/>
          <p:cNvSpPr/>
          <p:nvPr/>
        </p:nvSpPr>
        <p:spPr>
          <a:xfrm>
            <a:off x="6657340" y="405701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菱形 68"/>
          <p:cNvSpPr/>
          <p:nvPr/>
        </p:nvSpPr>
        <p:spPr>
          <a:xfrm>
            <a:off x="6169025" y="474789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菱形 70"/>
          <p:cNvSpPr/>
          <p:nvPr/>
        </p:nvSpPr>
        <p:spPr>
          <a:xfrm>
            <a:off x="5107305" y="489902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菱形 72"/>
          <p:cNvSpPr/>
          <p:nvPr/>
        </p:nvSpPr>
        <p:spPr>
          <a:xfrm>
            <a:off x="4092575" y="528066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菱形 73"/>
          <p:cNvSpPr/>
          <p:nvPr/>
        </p:nvSpPr>
        <p:spPr>
          <a:xfrm>
            <a:off x="3815080" y="466915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菱形 74"/>
          <p:cNvSpPr/>
          <p:nvPr/>
        </p:nvSpPr>
        <p:spPr>
          <a:xfrm>
            <a:off x="3180080" y="402780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菱形 75"/>
          <p:cNvSpPr/>
          <p:nvPr/>
        </p:nvSpPr>
        <p:spPr>
          <a:xfrm>
            <a:off x="2330450" y="431863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菱形 76"/>
          <p:cNvSpPr/>
          <p:nvPr/>
        </p:nvSpPr>
        <p:spPr>
          <a:xfrm>
            <a:off x="1621790" y="466915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菱形 77"/>
          <p:cNvSpPr/>
          <p:nvPr/>
        </p:nvSpPr>
        <p:spPr>
          <a:xfrm>
            <a:off x="1487170" y="3896360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菱形 82"/>
          <p:cNvSpPr/>
          <p:nvPr/>
        </p:nvSpPr>
        <p:spPr>
          <a:xfrm>
            <a:off x="1797050" y="3268345"/>
            <a:ext cx="309880" cy="320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35" idx="2"/>
            <a:endCxn id="37" idx="1"/>
          </p:cNvCxnSpPr>
          <p:nvPr/>
        </p:nvCxnSpPr>
        <p:spPr>
          <a:xfrm>
            <a:off x="2699385" y="2047875"/>
            <a:ext cx="170815" cy="19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37" idx="3"/>
            <a:endCxn id="38" idx="1"/>
          </p:cNvCxnSpPr>
          <p:nvPr/>
        </p:nvCxnSpPr>
        <p:spPr>
          <a:xfrm flipV="1">
            <a:off x="3180080" y="2208530"/>
            <a:ext cx="395605" cy="3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38" idx="2"/>
            <a:endCxn id="41" idx="0"/>
          </p:cNvCxnSpPr>
          <p:nvPr/>
        </p:nvCxnSpPr>
        <p:spPr>
          <a:xfrm>
            <a:off x="3730625" y="2368550"/>
            <a:ext cx="79375" cy="73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1" idx="3"/>
            <a:endCxn id="42" idx="1"/>
          </p:cNvCxnSpPr>
          <p:nvPr/>
        </p:nvCxnSpPr>
        <p:spPr>
          <a:xfrm flipV="1">
            <a:off x="3964940" y="2562860"/>
            <a:ext cx="574675" cy="70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42" idx="3"/>
            <a:endCxn id="44" idx="2"/>
          </p:cNvCxnSpPr>
          <p:nvPr/>
        </p:nvCxnSpPr>
        <p:spPr>
          <a:xfrm flipV="1">
            <a:off x="4849495" y="2143125"/>
            <a:ext cx="102870" cy="41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5107305" y="1873885"/>
            <a:ext cx="37719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6" idx="3"/>
          </p:cNvCxnSpPr>
          <p:nvPr/>
        </p:nvCxnSpPr>
        <p:spPr>
          <a:xfrm>
            <a:off x="6610350" y="1802765"/>
            <a:ext cx="36385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8" idx="3"/>
            <a:endCxn id="49" idx="2"/>
          </p:cNvCxnSpPr>
          <p:nvPr/>
        </p:nvCxnSpPr>
        <p:spPr>
          <a:xfrm flipV="1">
            <a:off x="7277100" y="1642110"/>
            <a:ext cx="375285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endCxn id="51" idx="1"/>
          </p:cNvCxnSpPr>
          <p:nvPr/>
        </p:nvCxnSpPr>
        <p:spPr>
          <a:xfrm flipV="1">
            <a:off x="7789545" y="975995"/>
            <a:ext cx="601345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5" idx="0"/>
            <a:endCxn id="51" idx="3"/>
          </p:cNvCxnSpPr>
          <p:nvPr/>
        </p:nvCxnSpPr>
        <p:spPr>
          <a:xfrm flipH="1" flipV="1">
            <a:off x="8700770" y="975995"/>
            <a:ext cx="384810" cy="46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7" idx="1"/>
            <a:endCxn id="55" idx="2"/>
          </p:cNvCxnSpPr>
          <p:nvPr/>
        </p:nvCxnSpPr>
        <p:spPr>
          <a:xfrm flipH="1" flipV="1">
            <a:off x="9085580" y="1760855"/>
            <a:ext cx="790575" cy="160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8930640" y="2081530"/>
            <a:ext cx="1100455" cy="15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0"/>
            <a:endCxn id="50" idx="2"/>
          </p:cNvCxnSpPr>
          <p:nvPr/>
        </p:nvCxnSpPr>
        <p:spPr>
          <a:xfrm flipH="1" flipV="1">
            <a:off x="8775700" y="2395220"/>
            <a:ext cx="1477010" cy="86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58" idx="2"/>
            <a:endCxn id="59" idx="0"/>
          </p:cNvCxnSpPr>
          <p:nvPr/>
        </p:nvCxnSpPr>
        <p:spPr>
          <a:xfrm flipH="1">
            <a:off x="9471025" y="3583940"/>
            <a:ext cx="781685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59" idx="2"/>
            <a:endCxn id="62" idx="0"/>
          </p:cNvCxnSpPr>
          <p:nvPr/>
        </p:nvCxnSpPr>
        <p:spPr>
          <a:xfrm flipH="1">
            <a:off x="8954770" y="4348480"/>
            <a:ext cx="516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62" idx="2"/>
          </p:cNvCxnSpPr>
          <p:nvPr/>
        </p:nvCxnSpPr>
        <p:spPr>
          <a:xfrm flipH="1">
            <a:off x="8639175" y="4669155"/>
            <a:ext cx="315595" cy="23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 flipV="1">
            <a:off x="8054340" y="4808855"/>
            <a:ext cx="407670" cy="25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68" idx="3"/>
          </p:cNvCxnSpPr>
          <p:nvPr/>
        </p:nvCxnSpPr>
        <p:spPr>
          <a:xfrm flipH="1" flipV="1">
            <a:off x="6967220" y="4217670"/>
            <a:ext cx="751840" cy="58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6" idx="0"/>
            <a:endCxn id="68" idx="2"/>
          </p:cNvCxnSpPr>
          <p:nvPr/>
        </p:nvCxnSpPr>
        <p:spPr>
          <a:xfrm flipH="1" flipV="1">
            <a:off x="6812280" y="4377690"/>
            <a:ext cx="309880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6478905" y="4908550"/>
            <a:ext cx="488315" cy="212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69" idx="1"/>
            <a:endCxn id="71" idx="0"/>
          </p:cNvCxnSpPr>
          <p:nvPr/>
        </p:nvCxnSpPr>
        <p:spPr>
          <a:xfrm flipH="1" flipV="1">
            <a:off x="5262245" y="4899025"/>
            <a:ext cx="90678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4402455" y="5068570"/>
            <a:ext cx="704850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75" idx="3"/>
            <a:endCxn id="74" idx="0"/>
          </p:cNvCxnSpPr>
          <p:nvPr/>
        </p:nvCxnSpPr>
        <p:spPr>
          <a:xfrm>
            <a:off x="3489960" y="4188460"/>
            <a:ext cx="480060" cy="48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3" idx="0"/>
            <a:endCxn id="74" idx="2"/>
          </p:cNvCxnSpPr>
          <p:nvPr/>
        </p:nvCxnSpPr>
        <p:spPr>
          <a:xfrm flipH="1" flipV="1">
            <a:off x="3970020" y="4989830"/>
            <a:ext cx="277495" cy="2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75" idx="1"/>
            <a:endCxn id="76" idx="0"/>
          </p:cNvCxnSpPr>
          <p:nvPr/>
        </p:nvCxnSpPr>
        <p:spPr>
          <a:xfrm flipH="1">
            <a:off x="2485390" y="4188460"/>
            <a:ext cx="69469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1"/>
            <a:endCxn id="77" idx="3"/>
          </p:cNvCxnSpPr>
          <p:nvPr/>
        </p:nvCxnSpPr>
        <p:spPr>
          <a:xfrm flipH="1">
            <a:off x="1931670" y="4479290"/>
            <a:ext cx="398780" cy="3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78" idx="2"/>
            <a:endCxn id="77" idx="0"/>
          </p:cNvCxnSpPr>
          <p:nvPr/>
        </p:nvCxnSpPr>
        <p:spPr>
          <a:xfrm>
            <a:off x="1642110" y="4217035"/>
            <a:ext cx="134620" cy="45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797050" y="3589020"/>
            <a:ext cx="154940" cy="46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83" idx="0"/>
          </p:cNvCxnSpPr>
          <p:nvPr/>
        </p:nvCxnSpPr>
        <p:spPr>
          <a:xfrm flipH="1">
            <a:off x="1951990" y="1924050"/>
            <a:ext cx="688340" cy="134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方正书宋_GBK</vt:lpstr>
      <vt:lpstr>Wingdings</vt:lpstr>
      <vt:lpstr>等线</vt:lpstr>
      <vt:lpstr>苹方-简</vt:lpstr>
      <vt:lpstr>微软雅黑</vt:lpstr>
      <vt:lpstr>黑体-简</vt:lpstr>
      <vt:lpstr>宋体</vt:lpstr>
      <vt:lpstr>Arial Unicode MS</vt:lpstr>
      <vt:lpstr>等线 Light</vt:lpstr>
      <vt:lpstr>Calibri</vt:lpstr>
      <vt:lpstr>Helvetica Neue</vt:lpstr>
      <vt:lpstr>宋体-简</vt:lpstr>
      <vt:lpstr>Helvetica</vt:lpstr>
      <vt:lpstr>Hei</vt:lpstr>
      <vt:lpstr>圆体-简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ailsa</dc:creator>
  <cp:lastModifiedBy>nbamboo</cp:lastModifiedBy>
  <cp:revision>11</cp:revision>
  <dcterms:created xsi:type="dcterms:W3CDTF">2018-12-22T09:01:09Z</dcterms:created>
  <dcterms:modified xsi:type="dcterms:W3CDTF">2018-12-22T09:01:09Z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