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2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43EE-245B-4773-817B-F54DF4200A6A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23EF-DB87-48B9-AA1F-2F34848DD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50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43EE-245B-4773-817B-F54DF4200A6A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23EF-DB87-48B9-AA1F-2F34848DD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5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43EE-245B-4773-817B-F54DF4200A6A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23EF-DB87-48B9-AA1F-2F34848DD7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3469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43EE-245B-4773-817B-F54DF4200A6A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23EF-DB87-48B9-AA1F-2F34848DD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030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43EE-245B-4773-817B-F54DF4200A6A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23EF-DB87-48B9-AA1F-2F34848DD7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8525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43EE-245B-4773-817B-F54DF4200A6A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23EF-DB87-48B9-AA1F-2F34848DD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980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43EE-245B-4773-817B-F54DF4200A6A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23EF-DB87-48B9-AA1F-2F34848DD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111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43EE-245B-4773-817B-F54DF4200A6A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23EF-DB87-48B9-AA1F-2F34848DD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55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43EE-245B-4773-817B-F54DF4200A6A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23EF-DB87-48B9-AA1F-2F34848DD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78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43EE-245B-4773-817B-F54DF4200A6A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23EF-DB87-48B9-AA1F-2F34848DD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66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43EE-245B-4773-817B-F54DF4200A6A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23EF-DB87-48B9-AA1F-2F34848DD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6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43EE-245B-4773-817B-F54DF4200A6A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23EF-DB87-48B9-AA1F-2F34848DD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71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43EE-245B-4773-817B-F54DF4200A6A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23EF-DB87-48B9-AA1F-2F34848DD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35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43EE-245B-4773-817B-F54DF4200A6A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23EF-DB87-48B9-AA1F-2F34848DD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7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43EE-245B-4773-817B-F54DF4200A6A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23EF-DB87-48B9-AA1F-2F34848DD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9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43EE-245B-4773-817B-F54DF4200A6A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23EF-DB87-48B9-AA1F-2F34848DD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69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E43EE-245B-4773-817B-F54DF4200A6A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FA23EF-DB87-48B9-AA1F-2F34848DD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22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051CF-9A46-416A-988E-540D148EB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四季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0ADFBA-FD57-4DCA-A7E6-F4CFB7DBBD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春夏秋冬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6AB2AB-0833-4339-B191-3DFD91F19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04"/>
            <a:ext cx="6886557" cy="684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09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051CF-9A46-416A-988E-540D148EB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520" y="99873"/>
            <a:ext cx="7766936" cy="1646302"/>
          </a:xfrm>
        </p:spPr>
        <p:txBody>
          <a:bodyPr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游戏概述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4301F9-5EC5-4AF2-8992-0E76BAFFC899}"/>
              </a:ext>
            </a:extLst>
          </p:cNvPr>
          <p:cNvSpPr txBox="1"/>
          <p:nvPr/>
        </p:nvSpPr>
        <p:spPr>
          <a:xfrm>
            <a:off x="1492898" y="2164702"/>
            <a:ext cx="7259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休闲类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游戏：玩家扮演一只迁徙的小鸟，飞跃途中会经过很多地方（地形）以及春夏秋冬四个季节，玩家需要在飞行过程中控制方向躲避飞行中的各种危险和障碍物，如躲避冰雹，龙卷风等。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200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051CF-9A46-416A-988E-540D148EB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520" y="1"/>
            <a:ext cx="7515635" cy="1231640"/>
          </a:xfrm>
        </p:spPr>
        <p:txBody>
          <a:bodyPr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关卡选择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DBD23C-7A33-428A-8ED9-99C16A587687}"/>
              </a:ext>
            </a:extLst>
          </p:cNvPr>
          <p:cNvSpPr txBox="1"/>
          <p:nvPr/>
        </p:nvSpPr>
        <p:spPr>
          <a:xfrm>
            <a:off x="744959" y="1856791"/>
            <a:ext cx="2323323" cy="28271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BB2E70-9CDF-45B0-BD5F-39B04E110AD6}"/>
              </a:ext>
            </a:extLst>
          </p:cNvPr>
          <p:cNvSpPr/>
          <p:nvPr/>
        </p:nvSpPr>
        <p:spPr>
          <a:xfrm>
            <a:off x="1536970" y="2110902"/>
            <a:ext cx="739302" cy="3307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山川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492EFBC-1A0F-491B-865A-8DEF2C8C9069}"/>
              </a:ext>
            </a:extLst>
          </p:cNvPr>
          <p:cNvSpPr/>
          <p:nvPr/>
        </p:nvSpPr>
        <p:spPr>
          <a:xfrm>
            <a:off x="1536970" y="2669812"/>
            <a:ext cx="739302" cy="3307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大海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3AD5198-0482-4432-B0C1-9D767448A907}"/>
              </a:ext>
            </a:extLst>
          </p:cNvPr>
          <p:cNvSpPr/>
          <p:nvPr/>
        </p:nvSpPr>
        <p:spPr>
          <a:xfrm>
            <a:off x="1536970" y="3134787"/>
            <a:ext cx="739302" cy="3307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河流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B67E1E9-8DE5-4294-8B7B-C773E2A17121}"/>
              </a:ext>
            </a:extLst>
          </p:cNvPr>
          <p:cNvSpPr/>
          <p:nvPr/>
        </p:nvSpPr>
        <p:spPr>
          <a:xfrm>
            <a:off x="1536970" y="3625704"/>
            <a:ext cx="739302" cy="3307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城市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A3B1B2F-D4F6-4A55-9F50-0FC1C2F846E8}"/>
              </a:ext>
            </a:extLst>
          </p:cNvPr>
          <p:cNvSpPr/>
          <p:nvPr/>
        </p:nvSpPr>
        <p:spPr>
          <a:xfrm>
            <a:off x="1536970" y="4127770"/>
            <a:ext cx="739302" cy="288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862F3CA-BFC7-441F-A066-5A197B4908E0}"/>
              </a:ext>
            </a:extLst>
          </p:cNvPr>
          <p:cNvSpPr txBox="1"/>
          <p:nvPr/>
        </p:nvSpPr>
        <p:spPr>
          <a:xfrm>
            <a:off x="3317080" y="1856789"/>
            <a:ext cx="2323323" cy="28271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4E6F63F-EE47-4E33-A894-405845003AFB}"/>
              </a:ext>
            </a:extLst>
          </p:cNvPr>
          <p:cNvSpPr/>
          <p:nvPr/>
        </p:nvSpPr>
        <p:spPr>
          <a:xfrm>
            <a:off x="4168681" y="2072060"/>
            <a:ext cx="739302" cy="3307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6ACACF6-ED9E-4C08-8C07-4DAF0FF667FE}"/>
              </a:ext>
            </a:extLst>
          </p:cNvPr>
          <p:cNvSpPr/>
          <p:nvPr/>
        </p:nvSpPr>
        <p:spPr>
          <a:xfrm>
            <a:off x="4168681" y="2632721"/>
            <a:ext cx="739302" cy="3307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F944C0A-0508-4229-89BF-E8A39BF97724}"/>
              </a:ext>
            </a:extLst>
          </p:cNvPr>
          <p:cNvSpPr/>
          <p:nvPr/>
        </p:nvSpPr>
        <p:spPr>
          <a:xfrm>
            <a:off x="4168681" y="3105007"/>
            <a:ext cx="739302" cy="3307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59DE409-657B-45ED-A80D-C02B7732DB15}"/>
              </a:ext>
            </a:extLst>
          </p:cNvPr>
          <p:cNvSpPr/>
          <p:nvPr/>
        </p:nvSpPr>
        <p:spPr>
          <a:xfrm>
            <a:off x="4168681" y="3555372"/>
            <a:ext cx="739302" cy="3307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E0FB9C9-3972-4C70-B920-1F9CE1D07087}"/>
              </a:ext>
            </a:extLst>
          </p:cNvPr>
          <p:cNvSpPr/>
          <p:nvPr/>
        </p:nvSpPr>
        <p:spPr>
          <a:xfrm>
            <a:off x="4193379" y="4090481"/>
            <a:ext cx="739302" cy="288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00AB557-584F-4AF8-81A4-75223B028FF7}"/>
              </a:ext>
            </a:extLst>
          </p:cNvPr>
          <p:cNvSpPr txBox="1"/>
          <p:nvPr/>
        </p:nvSpPr>
        <p:spPr>
          <a:xfrm>
            <a:off x="5883976" y="1856792"/>
            <a:ext cx="2323323" cy="28271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B636521-B266-486E-AEC4-58DBC5F6CCE0}"/>
              </a:ext>
            </a:extLst>
          </p:cNvPr>
          <p:cNvSpPr/>
          <p:nvPr/>
        </p:nvSpPr>
        <p:spPr>
          <a:xfrm>
            <a:off x="6654446" y="2110902"/>
            <a:ext cx="739302" cy="3307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043ED67-62CE-4068-BDF3-7938174BD075}"/>
              </a:ext>
            </a:extLst>
          </p:cNvPr>
          <p:cNvSpPr/>
          <p:nvPr/>
        </p:nvSpPr>
        <p:spPr>
          <a:xfrm>
            <a:off x="6654446" y="2669812"/>
            <a:ext cx="739302" cy="3307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A6C1DE7-91FD-48DB-B35A-002A3CE4C403}"/>
              </a:ext>
            </a:extLst>
          </p:cNvPr>
          <p:cNvSpPr/>
          <p:nvPr/>
        </p:nvSpPr>
        <p:spPr>
          <a:xfrm>
            <a:off x="6654446" y="3134787"/>
            <a:ext cx="739302" cy="3307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5F5A3F1-7D1C-4C73-A737-0831B100CE98}"/>
              </a:ext>
            </a:extLst>
          </p:cNvPr>
          <p:cNvSpPr/>
          <p:nvPr/>
        </p:nvSpPr>
        <p:spPr>
          <a:xfrm>
            <a:off x="6654446" y="3625704"/>
            <a:ext cx="739302" cy="3307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3E205E9-AB64-439A-8C50-7E516ED03558}"/>
              </a:ext>
            </a:extLst>
          </p:cNvPr>
          <p:cNvSpPr/>
          <p:nvPr/>
        </p:nvSpPr>
        <p:spPr>
          <a:xfrm>
            <a:off x="6654446" y="4127770"/>
            <a:ext cx="739302" cy="288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9F479D4-1AC0-45F3-AFC4-5EAA7F24A8A9}"/>
              </a:ext>
            </a:extLst>
          </p:cNvPr>
          <p:cNvSpPr txBox="1"/>
          <p:nvPr/>
        </p:nvSpPr>
        <p:spPr>
          <a:xfrm>
            <a:off x="8331707" y="1856792"/>
            <a:ext cx="2323323" cy="2827175"/>
          </a:xfrm>
          <a:prstGeom prst="rect">
            <a:avLst/>
          </a:prstGeom>
          <a:solidFill>
            <a:schemeClr val="bg1">
              <a:alpha val="43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B9E7DEE-733C-4A1B-8333-2D8850213FC1}"/>
              </a:ext>
            </a:extLst>
          </p:cNvPr>
          <p:cNvSpPr/>
          <p:nvPr/>
        </p:nvSpPr>
        <p:spPr>
          <a:xfrm>
            <a:off x="9102177" y="2110902"/>
            <a:ext cx="739302" cy="3307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34DEA06-C697-4675-A51D-C2F06A8F390B}"/>
              </a:ext>
            </a:extLst>
          </p:cNvPr>
          <p:cNvSpPr/>
          <p:nvPr/>
        </p:nvSpPr>
        <p:spPr>
          <a:xfrm>
            <a:off x="9102177" y="2669812"/>
            <a:ext cx="739302" cy="3307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9A50B19-6BB3-4143-B599-FBA767A37E79}"/>
              </a:ext>
            </a:extLst>
          </p:cNvPr>
          <p:cNvSpPr/>
          <p:nvPr/>
        </p:nvSpPr>
        <p:spPr>
          <a:xfrm>
            <a:off x="9102177" y="3134787"/>
            <a:ext cx="739302" cy="3307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F327243-E49C-4C0B-B994-481B284232EC}"/>
              </a:ext>
            </a:extLst>
          </p:cNvPr>
          <p:cNvSpPr/>
          <p:nvPr/>
        </p:nvSpPr>
        <p:spPr>
          <a:xfrm>
            <a:off x="9102177" y="3625704"/>
            <a:ext cx="739302" cy="3307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74BF256-03F3-4116-9B03-8015298C3370}"/>
              </a:ext>
            </a:extLst>
          </p:cNvPr>
          <p:cNvSpPr/>
          <p:nvPr/>
        </p:nvSpPr>
        <p:spPr>
          <a:xfrm>
            <a:off x="9102177" y="4127770"/>
            <a:ext cx="739302" cy="288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97451A4-94DC-4DB1-AB5C-9C07B3265982}"/>
              </a:ext>
            </a:extLst>
          </p:cNvPr>
          <p:cNvSpPr/>
          <p:nvPr/>
        </p:nvSpPr>
        <p:spPr>
          <a:xfrm>
            <a:off x="1096520" y="5165387"/>
            <a:ext cx="1507787" cy="73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秋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C54613B-AF58-4389-91A8-4FF8291DA5BC}"/>
              </a:ext>
            </a:extLst>
          </p:cNvPr>
          <p:cNvSpPr/>
          <p:nvPr/>
        </p:nvSpPr>
        <p:spPr>
          <a:xfrm>
            <a:off x="3441644" y="5165387"/>
            <a:ext cx="1507787" cy="73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冬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21D63BA-A4C7-42A6-810E-7B7862EC8325}"/>
              </a:ext>
            </a:extLst>
          </p:cNvPr>
          <p:cNvSpPr/>
          <p:nvPr/>
        </p:nvSpPr>
        <p:spPr>
          <a:xfrm>
            <a:off x="5971777" y="5165387"/>
            <a:ext cx="1507787" cy="73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春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F5000E9-0889-47B2-8FCE-BCB3BA5C0FCF}"/>
              </a:ext>
            </a:extLst>
          </p:cNvPr>
          <p:cNvSpPr/>
          <p:nvPr/>
        </p:nvSpPr>
        <p:spPr>
          <a:xfrm>
            <a:off x="8501910" y="5165387"/>
            <a:ext cx="1507787" cy="73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夏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9869F3F-0FA9-428E-850F-59831022DBB6}"/>
              </a:ext>
            </a:extLst>
          </p:cNvPr>
          <p:cNvSpPr txBox="1"/>
          <p:nvPr/>
        </p:nvSpPr>
        <p:spPr>
          <a:xfrm>
            <a:off x="963038" y="6264614"/>
            <a:ext cx="590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其中春和秋，夏与冬的场景一样，只是季节不同</a:t>
            </a:r>
          </a:p>
        </p:txBody>
      </p:sp>
    </p:spTree>
    <p:extLst>
      <p:ext uri="{BB962C8B-B14F-4D97-AF65-F5344CB8AC3E}">
        <p14:creationId xmlns:p14="http://schemas.microsoft.com/office/powerpoint/2010/main" val="417681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051CF-9A46-416A-988E-540D148EB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520" y="99873"/>
            <a:ext cx="7766936" cy="1646302"/>
          </a:xfrm>
        </p:spPr>
        <p:txBody>
          <a:bodyPr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575E9D-7B24-43E3-A958-081F851AE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32" y="673805"/>
            <a:ext cx="8870449" cy="48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3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ECD56-8B08-40F4-BA3F-5A5696F3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9C352-B5C1-4CED-8D84-81F3FB388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玩家可以使用手柄，控制飞行高度和方向，从而穿越特殊地形或躲避场景中的危险，也可以吃到场景中掉落的星星物品获取奖励。还可以使用特殊按钮，使小鸟旋转飞行，从而完成各种高难度的旋转，飞行。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8211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EC262-A394-4250-85BF-EDAE119B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E80515-0B41-4AA3-8C40-BCC3302A9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希望游戏可以让玩家体验四季的美丽风景，以及同一场景下不同季节呈现的不同景色，也体现了时间的流逝。如夏天经过的小村庄外玩耍的单身狗在冬天经过时找到了另一条狗，并生了一窝小🐶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37631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</TotalTime>
  <Words>215</Words>
  <Application>Microsoft Office PowerPoint</Application>
  <PresentationFormat>宽屏</PresentationFormat>
  <Paragraphs>36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方正姚体</vt:lpstr>
      <vt:lpstr>华文新魏</vt:lpstr>
      <vt:lpstr>微软雅黑</vt:lpstr>
      <vt:lpstr>Arial</vt:lpstr>
      <vt:lpstr>Trebuchet MS</vt:lpstr>
      <vt:lpstr>Wingdings 3</vt:lpstr>
      <vt:lpstr>平面</vt:lpstr>
      <vt:lpstr>四季</vt:lpstr>
      <vt:lpstr>游戏概述</vt:lpstr>
      <vt:lpstr>关卡选择</vt:lpstr>
      <vt:lpstr>PowerPoint 演示文稿</vt:lpstr>
      <vt:lpstr>游戏操作</vt:lpstr>
      <vt:lpstr>游戏设计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四季</dc:title>
  <dc:creator> </dc:creator>
  <cp:lastModifiedBy> </cp:lastModifiedBy>
  <cp:revision>58</cp:revision>
  <dcterms:created xsi:type="dcterms:W3CDTF">2018-08-13T11:47:32Z</dcterms:created>
  <dcterms:modified xsi:type="dcterms:W3CDTF">2018-08-19T13:22:09Z</dcterms:modified>
</cp:coreProperties>
</file>