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97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04" r:id="rId15"/>
    <p:sldId id="310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36" r:id="rId27"/>
    <p:sldId id="309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2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C法则" id="{4e467745-570c-4a3e-b160-ed665da2406b}">
          <p14:sldIdLst>
            <p14:sldId id="256"/>
          </p14:sldIdLst>
        </p14:section>
        <p14:section name="Character" id="{e1790514-a1fc-480f-a219-5b367a90bba5}">
          <p14:sldIdLst>
            <p14:sldId id="297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314"/>
            <p14:sldId id="304"/>
          </p14:sldIdLst>
        </p14:section>
        <p14:section name="Camera" id="{1e7b63b5-d1fa-404b-9895-a56f99fe3dfa}">
          <p14:sldIdLst>
            <p14:sldId id="310"/>
            <p14:sldId id="339"/>
            <p14:sldId id="340"/>
            <p14:sldId id="341"/>
            <p14:sldId id="342"/>
            <p14:sldId id="343"/>
            <p14:sldId id="345"/>
            <p14:sldId id="346"/>
            <p14:sldId id="338"/>
            <p14:sldId id="337"/>
            <p14:sldId id="344"/>
            <p14:sldId id="336"/>
          </p14:sldIdLst>
        </p14:section>
        <p14:section name="Control" id="{90fd1c5d-353c-4adc-8f62-4018fc9c878b}">
          <p14:sldIdLst>
            <p14:sldId id="30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688"/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游戏设计理论</a:t>
            </a:r>
            <a:r>
              <a:rPr lang="en-US" altLang="zh-CN" sz="6000" dirty="0" smtClean="0"/>
              <a:t>—3C</a:t>
            </a:r>
            <a:r>
              <a:rPr lang="zh-CN" altLang="en-US" sz="6000" dirty="0" smtClean="0"/>
              <a:t>法则</a:t>
            </a:r>
            <a:endParaRPr lang="zh-CN" alt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3620" y="3190875"/>
            <a:ext cx="908875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游戏里的同伴和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SPC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都要花功夫制作，尽量让他们与主角互补。</a:t>
            </a:r>
            <a:endParaRPr lang="zh-CN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61360" y="3244850"/>
            <a:ext cx="7802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多人游戏要做好平衡性，这样每个角色才能各展所长。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8645" y="3244850"/>
            <a:ext cx="4643755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活用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NPC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以提高游戏的可玩性。</a:t>
            </a:r>
            <a:endParaRPr lang="zh-CN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2715" y="1412875"/>
            <a:ext cx="1029652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在设计角色的时候有一个重要的法则：</a:t>
            </a:r>
            <a:r>
              <a:rPr lang="zh-CN" altLang="en-US" sz="2000">
                <a:solidFill>
                  <a:schemeClr val="accent2"/>
                </a:solidFill>
              </a:rPr>
              <a:t>内在功能决定外在形式。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在创建角色时，首先要想到他的性格是什么样的，例如是勇敢的还是残暴的等；角色的体形能够反映他们的性格。图形能让人觉得你的角色很友善。因此，可以多钻研一下各种图形，试着用它们来搭配出令人难忘的角色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还有，画好角色的剪影，毕竟清晰鲜明的剪影对角色来说意义很多：1、一瞥之下可以大概看出角色的性格；2、区分于其他角色；3、辨识敌我；4、让角色在场景之中跃然而出。另外，角色可以设计为幽默角色（谈吐搞笑或者行为搞笑）、英雄角色（做英雄该做的事情、英雄总有擅长的事情和好的英雄人物要合乎人情）和坏英雄（不循规蹈矩、不是个好人和言谈要酷等）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保证角色的样子和他的名字是相衬的，还要有个性；还可以让玩家自定义角色，游戏的场景、武器的选择等；可以给角色一件标志性的武器或标志性的装备（或者外表），这是角色身份的象征。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在设计艺术化角色时可从脸部比例、人物动作、人性等方面考虑。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最后，主角的基本参数（身高、移动速度和跳跃高度等）是整个游戏设计的基石。当然，在设计角色时，要试着多利用角色本身来向玩家传递信息，例如：动作、外貌、物品和武器等；设计一些NPC来服务玩家，可以通过和NPC 交流来触发谜题等。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5778" y="2739467"/>
            <a:ext cx="50595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solidFill>
                  <a:prstClr val="white"/>
                </a:solidFill>
              </a:rPr>
              <a:t>Camera—</a:t>
            </a:r>
            <a:r>
              <a:rPr lang="zh-CN" altLang="en-US" sz="5500" dirty="0" smtClean="0">
                <a:solidFill>
                  <a:prstClr val="white"/>
                </a:solidFill>
              </a:rPr>
              <a:t>镜头</a:t>
            </a:r>
            <a:endParaRPr lang="zh-CN" altLang="en-US" sz="55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2765" y="3191510"/>
            <a:ext cx="3992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</a:rPr>
              <a:t>给游戏选择一个合适的镜头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4245" y="3061335"/>
            <a:ext cx="10789285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调整好画面帧数，镜头移动速度以及地形的起伏，不要让玩家出现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3D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眩晕症</a:t>
            </a:r>
            <a:endParaRPr lang="zh-CN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2765" y="3191510"/>
            <a:ext cx="3992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第一人称会让玩家有代入感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7765" y="3191510"/>
            <a:ext cx="7802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第三人称视角能让玩家更好地欣赏游戏角色和游戏世界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0" y="3301365"/>
            <a:ext cx="396621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把镜头当做玩家的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观察员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”</a:t>
            </a:r>
            <a:endParaRPr lang="zh-CN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2485" y="2959782"/>
            <a:ext cx="63666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solidFill>
                  <a:schemeClr val="bg1"/>
                </a:solidFill>
              </a:rPr>
              <a:t>Character—</a:t>
            </a:r>
            <a:r>
              <a:rPr lang="zh-CN" altLang="en-US" sz="5500" dirty="0" smtClean="0">
                <a:solidFill>
                  <a:schemeClr val="bg1"/>
                </a:solidFill>
              </a:rPr>
              <a:t>角色</a:t>
            </a:r>
            <a:endParaRPr lang="zh-CN" altLang="en-US" sz="5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0265" y="3191510"/>
            <a:ext cx="8437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如果镜头的操作会妨碍游戏性，那么久不要让玩家来操作它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1515" y="3190875"/>
            <a:ext cx="6215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要让玩家事先知道他们到底能不能操作镜头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1515" y="3191510"/>
            <a:ext cx="6215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使用好莱坞的拍摄技巧给你的游戏画面加分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5265" y="3191510"/>
            <a:ext cx="4627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永远不要让主角离开玩家的视线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3855" y="3191510"/>
            <a:ext cx="4310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镜头也要满足多人模式的需要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Camera—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镜头</a:t>
            </a:r>
            <a:endParaRPr lang="zh-CN" altLang="en-US" sz="3600" dirty="0" smtClean="0">
              <a:solidFill>
                <a:prstClr val="white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775" y="1568450"/>
            <a:ext cx="1029652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失败的镜头和视角是非常倒玩家的胃口的，因此，掌握镜头的运用非常重要。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选择游戏镜头，不仅对编写镜头的控制程序非常重要，同时也会在很大程度上影响到游戏的设计、键位安排以及美术制作。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现在游戏经常会采用多种视角，但会有一个贯穿始终的主视角。镜头可分为固定镜头、滚动式镜头、视差镜头。当然，这也要和程序员合作调整好镜头的阻力感。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除了普通的视差镜头之外，程序员也学会多平面摄影技术，这可以通过调整镜头聚焦的远近来使画面看起来有层次感和立体感。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现在游戏开始使用第一人称视角、第二人称视角（不是很常见）、第三人称视角。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如果想要让玩家来控制镜头，则可以通过3种方式：1、让玩家完全控制镜头跟随；2、自由观察镜头；3、让玩家有条件地控制镜头。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当然，也可以决定不让玩家控制镜头，不过要提前明确告知玩家。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最后，镜头要突出目标物、不要让主角在镜头里消失，弄出多人游戏镜头是比较让人伤神的；可以通过分屏模式、屏幕缩放、画中画等来表现出来。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9048" y="2781377"/>
            <a:ext cx="5153592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solidFill>
                  <a:prstClr val="white"/>
                </a:solidFill>
              </a:rPr>
              <a:t>Control—</a:t>
            </a:r>
            <a:r>
              <a:rPr lang="zh-CN" altLang="en-US" sz="5500" dirty="0" smtClean="0">
                <a:solidFill>
                  <a:prstClr val="white"/>
                </a:solidFill>
              </a:rPr>
              <a:t>操作</a:t>
            </a:r>
            <a:endParaRPr lang="zh-CN" altLang="en-US" sz="5500" dirty="0" smtClean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7060" y="3032760"/>
            <a:ext cx="3357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</a:rPr>
              <a:t>操作要考虑人体工程学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4175" y="3191510"/>
            <a:ext cx="4310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可以按着操作的类别安排键位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4170" y="3314700"/>
            <a:ext cx="9707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可以效仿同类游戏的操作方式，众所周知的操作方式玩家更容易上手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9410" y="3329940"/>
            <a:ext cx="1004125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500">
                <a:solidFill>
                  <a:schemeClr val="bg1"/>
                </a:solidFill>
              </a:rPr>
              <a:t>内在决定外在，功能决定形态；角色的行为和性格决定了他的形象。</a:t>
            </a:r>
            <a:endParaRPr lang="zh-CN" altLang="en-US" sz="25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5300" y="3191510"/>
            <a:ext cx="4627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按键的同时，指令就要立即执行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2880" y="3191510"/>
            <a:ext cx="8120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对玩家的操作给予正面或负面的回馈，帮助他们掌握游戏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9045" y="3191510"/>
            <a:ext cx="841121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给玩家休息的时间，以免他们得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游戏手</a:t>
            </a:r>
            <a:r>
              <a:rPr lang="en-US" altLang="zh-CN" sz="25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2500">
                <a:solidFill>
                  <a:schemeClr val="bg1"/>
                </a:solidFill>
                <a:sym typeface="+mn-ea"/>
              </a:rPr>
              <a:t>或者其他健康问题</a:t>
            </a:r>
            <a:endParaRPr lang="zh-CN" alt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8480" y="3191510"/>
            <a:ext cx="7485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操作是与镜头相关还是与角色相关？选一个就不要变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3855" y="3191510"/>
            <a:ext cx="573595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不要设计与感观相矛盾的游戏操作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8560" y="3244850"/>
            <a:ext cx="6532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利用手柄的特性来提高玩家对游戏操作的质感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360" y="3244850"/>
            <a:ext cx="1452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小心延迟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7105" y="3191510"/>
            <a:ext cx="599059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感应动作要参照真是动作，并且幅度要大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prstClr val="white"/>
                </a:solidFill>
                <a:sym typeface="+mn-ea"/>
              </a:rPr>
              <a:t>Control—</a:t>
            </a:r>
            <a:r>
              <a:rPr lang="zh-CN" altLang="en-US" sz="3600" dirty="0" smtClean="0">
                <a:solidFill>
                  <a:prstClr val="white"/>
                </a:solidFill>
                <a:sym typeface="+mn-ea"/>
              </a:rPr>
              <a:t>操作</a:t>
            </a:r>
            <a:endParaRPr lang="zh-CN" altLang="en-US" sz="3600" dirty="0" smtClean="0">
              <a:solidFill>
                <a:prstClr val="white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2715" y="1412875"/>
            <a:ext cx="1029652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在设计游戏的操作方式时，尽量试着按照玩家的用手习惯，把游戏的操作按键尽量放在同一个区域，会让玩家更快上手；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还有一种安排操作键位的方式时把操作分类，按照类别来安排键位。当然，关于操作的非常重要的事情是按键的同时，指令就要立即被执行。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bg1"/>
                </a:solidFill>
              </a:rPr>
              <a:t>总的来说，设计操作时要考虑以下的事情：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1、设计操作时要考虑人体工程学；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2、可以按照操作的类别安排键位；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3、可以效仿同类游戏的操作方式，众所熟知的操作方式更易于玩家上手；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4、按键的同时，指令就要立即执行；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5、对玩家的操作给予正面或者负面的回馈，帮助他们掌握游戏；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6、给玩家休息时间，以免他们得“游戏手”或者其他健康问题；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7、操作是与镜头相关还是与角色相关？选一个就不要变；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8、不要设计与感官相矛盾的游戏操作；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9、利用手柄的特性来提高玩家对游戏操作的直感；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10、小心延迟；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</a:rPr>
              <a:t>	</a:t>
            </a:r>
            <a:r>
              <a:rPr lang="zh-CN" altLang="en-US" sz="2000">
                <a:solidFill>
                  <a:schemeClr val="bg1"/>
                </a:solidFill>
              </a:rPr>
              <a:t>11、感应动作要参照真实动作，并且幅度要大。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9960" y="3244850"/>
            <a:ext cx="7167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每个角色都要有独特的体型、剪影、配色和质感。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75860" y="3244850"/>
            <a:ext cx="3040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主角的名字要恰当。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060" y="3244850"/>
            <a:ext cx="4945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自定义会增加游戏对玩家的粘度。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4360" y="3244850"/>
            <a:ext cx="4627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用主角来定义游戏的基本参数。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8660" y="3244850"/>
            <a:ext cx="43103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走路可没有任何游戏性可言。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8560" y="3244850"/>
            <a:ext cx="653288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500">
                <a:solidFill>
                  <a:schemeClr val="bg1"/>
                </a:solidFill>
                <a:sym typeface="+mn-ea"/>
              </a:rPr>
              <a:t>利用主角的外观来反映他们在游戏里的状态。</a:t>
            </a:r>
            <a:endParaRPr lang="zh-CN" altLang="en-US" sz="25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</Words>
  <Application>WPS 演示</Application>
  <PresentationFormat>Widescreen</PresentationFormat>
  <Paragraphs>169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Verdana</vt:lpstr>
      <vt:lpstr>Arial Unicode MS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</cp:lastModifiedBy>
  <cp:revision>197</cp:revision>
  <dcterms:created xsi:type="dcterms:W3CDTF">2015-05-05T08:02:00Z</dcterms:created>
  <dcterms:modified xsi:type="dcterms:W3CDTF">2018-09-18T03:59:35Z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