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E94"/>
    <a:srgbClr val="BFBFBF"/>
    <a:srgbClr val="57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8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66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6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47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168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32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8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9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7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3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44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8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534920"/>
            <a:ext cx="12204700" cy="13544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 err="1" smtClean="0"/>
              <a:t>Tilemap</a:t>
            </a:r>
            <a:r>
              <a:rPr lang="zh-CN" altLang="en-US" sz="5000" dirty="0" smtClean="0"/>
              <a:t>高级篇</a:t>
            </a:r>
            <a:endParaRPr lang="zh-CN" altLang="en-US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3305"/>
            <a:ext cx="12204700" cy="97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13445" y="198883"/>
            <a:ext cx="3773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Step9—Animation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5911" y="2734653"/>
            <a:ext cx="254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新建</a:t>
            </a:r>
            <a:r>
              <a:rPr lang="en-US" altLang="zh-CN" dirty="0" err="1" smtClean="0">
                <a:solidFill>
                  <a:schemeClr val="bg1"/>
                </a:solidFill>
              </a:rPr>
              <a:t>RuleTile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选</a:t>
            </a:r>
            <a:r>
              <a:rPr lang="zh-CN" altLang="en-US" dirty="0" smtClean="0">
                <a:solidFill>
                  <a:schemeClr val="bg1"/>
                </a:solidFill>
              </a:rPr>
              <a:t>择</a:t>
            </a:r>
            <a:r>
              <a:rPr lang="en-US" altLang="zh-CN" dirty="0" smtClean="0">
                <a:solidFill>
                  <a:schemeClr val="bg1"/>
                </a:solidFill>
              </a:rPr>
              <a:t>Animation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47" y="2670369"/>
            <a:ext cx="256816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3305"/>
            <a:ext cx="12204700" cy="97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285257" y="230018"/>
            <a:ext cx="4311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Step10—Animation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5911" y="2734653"/>
            <a:ext cx="254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zh-CN" altLang="en-US" dirty="0" smtClean="0">
                <a:solidFill>
                  <a:schemeClr val="bg1"/>
                </a:solidFill>
              </a:rPr>
              <a:t>置速度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设</a:t>
            </a:r>
            <a:r>
              <a:rPr lang="zh-CN" altLang="en-US" dirty="0" smtClean="0">
                <a:solidFill>
                  <a:schemeClr val="bg1"/>
                </a:solidFill>
              </a:rPr>
              <a:t>置动画帧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填充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40" y="2392653"/>
            <a:ext cx="2606266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3305"/>
            <a:ext cx="12204700" cy="97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285257" y="230018"/>
            <a:ext cx="4311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Step11—Animation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5911" y="2734653"/>
            <a:ext cx="254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拖</a:t>
            </a:r>
            <a:r>
              <a:rPr lang="zh-CN" altLang="en-US" dirty="0" smtClean="0">
                <a:solidFill>
                  <a:schemeClr val="bg1"/>
                </a:solidFill>
              </a:rPr>
              <a:t>拽至画板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完成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655" y="2418886"/>
            <a:ext cx="333022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3305"/>
            <a:ext cx="12204700" cy="97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13445" y="19888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Step1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4079" y="2187723"/>
            <a:ext cx="254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安装插件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45" y="1972812"/>
            <a:ext cx="5959356" cy="2126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3305"/>
            <a:ext cx="12204700" cy="97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13445" y="19888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Step2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4079" y="2187723"/>
            <a:ext cx="254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选中文件夹，点击邮件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Create</a:t>
            </a:r>
            <a:r>
              <a:rPr lang="en-US" altLang="zh-CN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Rule</a:t>
            </a:r>
            <a:r>
              <a:rPr lang="en-US" altLang="zh-CN" dirty="0" smtClean="0">
                <a:solidFill>
                  <a:schemeClr val="bg1"/>
                </a:solidFill>
                <a:sym typeface="Wingdings" panose="05000000000000000000" pitchFamily="2" charset="2"/>
              </a:rPr>
              <a:t> Tile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23" y="1522685"/>
            <a:ext cx="2751058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3305"/>
            <a:ext cx="12204700" cy="97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13445" y="19888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Step3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5155" y="2546646"/>
            <a:ext cx="329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选择输出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（三种：单个、动画、随机）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21" y="2077430"/>
            <a:ext cx="2613887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3305"/>
            <a:ext cx="12204700" cy="97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13445" y="19888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Step4--Single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0" y="1932748"/>
            <a:ext cx="2514818" cy="2240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7166" y="2806731"/>
            <a:ext cx="243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选</a:t>
            </a:r>
            <a:r>
              <a:rPr lang="zh-CN" altLang="en-US" dirty="0" smtClean="0">
                <a:solidFill>
                  <a:schemeClr val="bg1"/>
                </a:solidFill>
              </a:rPr>
              <a:t>择图片，设置边界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8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3305"/>
            <a:ext cx="12204700" cy="97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13445" y="19888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Step5--Single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3163" y="3161943"/>
            <a:ext cx="2546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拖至画板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即可“绘画”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96" y="2315909"/>
            <a:ext cx="7288560" cy="29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6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3305"/>
            <a:ext cx="12204700" cy="97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13445" y="19888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Step6--Random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4079" y="2324455"/>
            <a:ext cx="254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新建</a:t>
            </a:r>
            <a:r>
              <a:rPr lang="en-US" altLang="zh-CN" dirty="0" err="1" smtClean="0">
                <a:solidFill>
                  <a:schemeClr val="bg1"/>
                </a:solidFill>
              </a:rPr>
              <a:t>RuleTile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选</a:t>
            </a:r>
            <a:r>
              <a:rPr lang="zh-CN" altLang="en-US" dirty="0" smtClean="0">
                <a:solidFill>
                  <a:schemeClr val="bg1"/>
                </a:solidFill>
              </a:rPr>
              <a:t>择</a:t>
            </a:r>
            <a:r>
              <a:rPr lang="en-US" altLang="zh-CN" dirty="0" smtClean="0">
                <a:solidFill>
                  <a:schemeClr val="bg1"/>
                </a:solidFill>
              </a:rPr>
              <a:t>Random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573" y="2324455"/>
            <a:ext cx="2751058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3305"/>
            <a:ext cx="12204700" cy="97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13445" y="19888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Step7--Random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5911" y="2734653"/>
            <a:ext cx="254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设置数量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填充图片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30" y="2691314"/>
            <a:ext cx="2385267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3305"/>
            <a:ext cx="12204700" cy="97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413445" y="198883"/>
            <a:ext cx="377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 smtClean="0">
                <a:solidFill>
                  <a:schemeClr val="bg1"/>
                </a:solidFill>
              </a:rPr>
              <a:t>Step8--Random</a:t>
            </a:r>
            <a:endParaRPr lang="zh-CN" altLang="zh-CN" sz="3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5911" y="2734653"/>
            <a:ext cx="254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拖至画板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完成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772" y="2548485"/>
            <a:ext cx="4412362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123</Words>
  <Application>Microsoft Office PowerPoint</Application>
  <PresentationFormat>Widescreen</PresentationFormat>
  <Paragraphs>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255</cp:revision>
  <dcterms:created xsi:type="dcterms:W3CDTF">2015-05-05T08:02:00Z</dcterms:created>
  <dcterms:modified xsi:type="dcterms:W3CDTF">2018-05-17T14:32:08Z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