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64075" y="2666365"/>
            <a:ext cx="2863215" cy="13176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/>
              <a:t>归途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8975" y="461010"/>
            <a:ext cx="173355" cy="6146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33145" y="491490"/>
            <a:ext cx="2935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latin typeface="微软雅黑" panose="020B0503020204020204" charset="-122"/>
                <a:ea typeface="微软雅黑" panose="020B0503020204020204" charset="-122"/>
              </a:rPr>
              <a:t>第六章</a:t>
            </a:r>
            <a:r>
              <a:rPr lang="en-US" altLang="zh-CN" sz="3000" dirty="0" smtClean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dirty="0" smtClean="0">
                <a:latin typeface="微软雅黑" panose="020B0503020204020204" charset="-122"/>
                <a:ea typeface="微软雅黑" panose="020B0503020204020204" charset="-122"/>
              </a:rPr>
              <a:t>意外</a:t>
            </a:r>
            <a:endParaRPr lang="zh-CN" altLang="en-US" sz="3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20215" y="1539302"/>
            <a:ext cx="87864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章节名字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：意外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ts val="3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游戏场景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：山里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ts val="3000"/>
              </a:lnSpc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游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戏障碍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：望远镜影响重力、玫瑰花引来蜜蜂、美食会吸引野兽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ts val="3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主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要剧情：翻过这座山就要到家了，但是主角不小心滑入了山里，受了伤，东西太多了，他最多只能带一样（玩家可选择）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ts val="3000"/>
              </a:lnSpc>
            </a:pP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46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8975" y="461010"/>
            <a:ext cx="173355" cy="6146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33145" y="491490"/>
            <a:ext cx="22409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latin typeface="微软雅黑" panose="020B0503020204020204" charset="-122"/>
                <a:ea typeface="微软雅黑" panose="020B0503020204020204" charset="-122"/>
              </a:rPr>
              <a:t>第七章</a:t>
            </a:r>
            <a:r>
              <a:rPr lang="en-US" altLang="zh-CN" sz="3000" dirty="0" smtClean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dirty="0" smtClean="0">
                <a:latin typeface="微软雅黑" panose="020B0503020204020204" charset="-122"/>
                <a:ea typeface="微软雅黑" panose="020B0503020204020204" charset="-122"/>
              </a:rPr>
              <a:t>家</a:t>
            </a:r>
            <a:endParaRPr lang="zh-CN" altLang="en-US" sz="3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20215" y="1539302"/>
            <a:ext cx="87864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章节名字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：家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ts val="3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游戏场景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：乡村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家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ts val="3000"/>
              </a:lnSpc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游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戏障碍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：无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ts val="3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主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要剧情：玩家带着仅有的礼物回了家，家人没有责怪他，只有感动和开心，一家人照了全家福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ts val="3000"/>
              </a:lnSpc>
            </a:pP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8975" y="461010"/>
            <a:ext cx="173355" cy="6146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33145" y="491490"/>
            <a:ext cx="22409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latin typeface="微软雅黑" panose="020B0503020204020204" charset="-122"/>
                <a:ea typeface="微软雅黑" panose="020B0503020204020204" charset="-122"/>
              </a:rPr>
              <a:t>第八章</a:t>
            </a:r>
            <a:r>
              <a:rPr lang="en-US" altLang="zh-CN" sz="3000" dirty="0" smtClean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dirty="0" smtClean="0">
                <a:latin typeface="微软雅黑" panose="020B0503020204020204" charset="-122"/>
                <a:ea typeface="微软雅黑" panose="020B0503020204020204" charset="-122"/>
              </a:rPr>
              <a:t>梦</a:t>
            </a:r>
            <a:endParaRPr lang="zh-CN" altLang="en-US" sz="3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20215" y="1539302"/>
            <a:ext cx="87864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章节名字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：梦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ts val="3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游戏场景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：乡村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家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ts val="3000"/>
              </a:lnSpc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游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戏障碍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：无法跳跃，只能向前走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ts val="3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主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要剧情：主角发现院子里的花消失了，妹妹做的美食消失了，家消失了，家人也消失了，玩家走到外面什么都没有了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ts val="3000"/>
              </a:lnSpc>
            </a:pP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637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8975" y="461010"/>
            <a:ext cx="173355" cy="6146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33145" y="491490"/>
            <a:ext cx="2988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latin typeface="微软雅黑" panose="020B0503020204020204" charset="-122"/>
                <a:ea typeface="微软雅黑" panose="020B0503020204020204" charset="-122"/>
              </a:rPr>
              <a:t>第九章</a:t>
            </a:r>
            <a:r>
              <a:rPr lang="en-US" altLang="zh-CN" sz="3000" dirty="0" smtClean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dirty="0" smtClean="0">
                <a:latin typeface="微软雅黑" panose="020B0503020204020204" charset="-122"/>
                <a:ea typeface="微软雅黑" panose="020B0503020204020204" charset="-122"/>
              </a:rPr>
              <a:t>真相</a:t>
            </a:r>
            <a:endParaRPr lang="zh-CN" altLang="en-US" sz="3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20215" y="1539302"/>
            <a:ext cx="87864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章节名字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：真相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ts val="3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游戏场景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：空白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医院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ts val="3000"/>
              </a:lnSpc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游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戏障碍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：跳跃高度降低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无法跳跃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走动越来越慢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停止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ts val="3000"/>
              </a:lnSpc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主要剧情：主角一直向前，周围一片空白什么都没有，主角渐渐的变慢，周围显示他的年龄在增加（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40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岁、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50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岁、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70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岁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），主角停下的时候，他醒过来了，发现自己在医院里，发现他的孩子们在看着他，发现他仍然在城市里，然后他挂了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932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8975" y="461010"/>
            <a:ext cx="173355" cy="6146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33145" y="491490"/>
            <a:ext cx="22409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>
                <a:latin typeface="微软雅黑" panose="020B0503020204020204" charset="-122"/>
                <a:ea typeface="微软雅黑" panose="020B0503020204020204" charset="-122"/>
              </a:rPr>
              <a:t>核心体验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84045" y="3024505"/>
            <a:ext cx="8648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让玩家体会到一个在外闯荡的人对家人的思念，以及家人对自己的无条件的情感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8975" y="461010"/>
            <a:ext cx="173355" cy="6146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33145" y="491490"/>
            <a:ext cx="22409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>
                <a:latin typeface="微软雅黑" panose="020B0503020204020204" charset="-122"/>
                <a:ea typeface="微软雅黑" panose="020B0503020204020204" charset="-122"/>
              </a:rPr>
              <a:t>游戏概述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40865" y="1652270"/>
            <a:ext cx="8655050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游戏类型：平台跳跃</a:t>
            </a:r>
          </a:p>
          <a:p>
            <a:pPr fontAlgn="auto">
              <a:lnSpc>
                <a:spcPts val="3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游戏平台：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PC</a:t>
            </a:r>
          </a:p>
          <a:p>
            <a:pPr fontAlgn="auto">
              <a:lnSpc>
                <a:spcPts val="3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操作方式：键盘</a:t>
            </a:r>
          </a:p>
          <a:p>
            <a:pPr fontAlgn="auto">
              <a:lnSpc>
                <a:spcPts val="3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核心机制：跳跃</a:t>
            </a:r>
          </a:p>
          <a:p>
            <a:pPr fontAlgn="auto">
              <a:lnSpc>
                <a:spcPts val="3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故事梗概：玩家一开始就在回家的路上，期间回想起父亲的叮嘱、母亲的关怀和妹妹的期望。也得知他们想要的礼物。玩家在回家路上收集礼物（也可以丢弃），但是收集礼物后会曾加玩家的过关难度。无论玩家有没有带礼物回家，最后都感受到家人的爱。然后家人慢慢消失，家乡慢慢消失。主角意识到也在慢慢消失。然后告诉玩家，主角是一个在他乡老人，在老人最后的弥留之际，最想要的是回家，导致了刚才发生的那些事情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8975" y="461010"/>
            <a:ext cx="173355" cy="6146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33145" y="491490"/>
            <a:ext cx="22409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>
                <a:latin typeface="微软雅黑" panose="020B0503020204020204" charset="-122"/>
                <a:ea typeface="微软雅黑" panose="020B0503020204020204" charset="-122"/>
              </a:rPr>
              <a:t>叙事方式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60830" y="1572260"/>
            <a:ext cx="9311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玩家在跳跃时，在场景里会有关键道具，触碰到道具，就会显示文字和图片等叙事内容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2129790" y="4746625"/>
            <a:ext cx="2377440" cy="3625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027930" y="4384040"/>
            <a:ext cx="2377440" cy="3625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805420" y="4828540"/>
            <a:ext cx="932180" cy="3625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028430" y="4166870"/>
            <a:ext cx="932180" cy="3625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79770" y="3945890"/>
            <a:ext cx="427355" cy="43815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06550" y="2152015"/>
            <a:ext cx="8872855" cy="377888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笑脸 10"/>
          <p:cNvSpPr/>
          <p:nvPr/>
        </p:nvSpPr>
        <p:spPr>
          <a:xfrm>
            <a:off x="3493135" y="4253230"/>
            <a:ext cx="438150" cy="493395"/>
          </a:xfrm>
          <a:prstGeom prst="smileyFac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剪去对角的矩形 11"/>
          <p:cNvSpPr/>
          <p:nvPr/>
        </p:nvSpPr>
        <p:spPr>
          <a:xfrm>
            <a:off x="3824605" y="2454275"/>
            <a:ext cx="4436745" cy="695325"/>
          </a:xfrm>
          <a:prstGeom prst="snip2Diag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5000"/>
                    <a:lumOff val="3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厌倦了城市的喧嚣，我要回家</a:t>
            </a:r>
          </a:p>
        </p:txBody>
      </p:sp>
      <p:sp>
        <p:nvSpPr>
          <p:cNvPr id="13" name="剪去对角的矩形 11"/>
          <p:cNvSpPr/>
          <p:nvPr/>
        </p:nvSpPr>
        <p:spPr>
          <a:xfrm>
            <a:off x="3284393" y="6010910"/>
            <a:ext cx="4436745" cy="695325"/>
          </a:xfrm>
          <a:prstGeom prst="snip2Diag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5000"/>
                    <a:lumOff val="3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笑脸 10"/>
          <p:cNvSpPr/>
          <p:nvPr/>
        </p:nvSpPr>
        <p:spPr>
          <a:xfrm>
            <a:off x="6042977" y="6111874"/>
            <a:ext cx="438150" cy="493395"/>
          </a:xfrm>
          <a:prstGeom prst="smileyFac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笑脸 10"/>
          <p:cNvSpPr/>
          <p:nvPr/>
        </p:nvSpPr>
        <p:spPr>
          <a:xfrm>
            <a:off x="3824605" y="6105012"/>
            <a:ext cx="438150" cy="493395"/>
          </a:xfrm>
          <a:prstGeom prst="smileyFac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ounded Rectangle 15"/>
          <p:cNvSpPr/>
          <p:nvPr/>
        </p:nvSpPr>
        <p:spPr>
          <a:xfrm>
            <a:off x="4507230" y="6241002"/>
            <a:ext cx="1396420" cy="28408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8975" y="461010"/>
            <a:ext cx="173355" cy="6146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33145" y="491490"/>
            <a:ext cx="2642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charset="-122"/>
                <a:ea typeface="微软雅黑" panose="020B0503020204020204" charset="-122"/>
              </a:rPr>
              <a:t>第一</a:t>
            </a:r>
            <a:r>
              <a:rPr lang="zh-CN" altLang="en-US" sz="3000" dirty="0" smtClean="0">
                <a:latin typeface="微软雅黑" panose="020B0503020204020204" charset="-122"/>
                <a:ea typeface="微软雅黑" panose="020B0503020204020204" charset="-122"/>
              </a:rPr>
              <a:t>章</a:t>
            </a:r>
            <a:r>
              <a:rPr lang="en-US" altLang="zh-CN" sz="3000" dirty="0" smtClean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dirty="0" smtClean="0">
                <a:latin typeface="微软雅黑" panose="020B0503020204020204" charset="-122"/>
                <a:ea typeface="微软雅黑" panose="020B0503020204020204" charset="-122"/>
              </a:rPr>
              <a:t>回家</a:t>
            </a:r>
            <a:endParaRPr lang="zh-CN" altLang="en-US" sz="3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20215" y="1583690"/>
            <a:ext cx="8786495" cy="201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章节名字：回家</a:t>
            </a:r>
          </a:p>
          <a:p>
            <a:pPr fontAlgn="auto">
              <a:lnSpc>
                <a:spcPts val="3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游戏场景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：白天的城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市</a:t>
            </a:r>
          </a:p>
          <a:p>
            <a:pPr fontAlgn="auto">
              <a:lnSpc>
                <a:spcPts val="3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游戏障碍：逆行的陌生人</a:t>
            </a:r>
          </a:p>
          <a:p>
            <a:pPr fontAlgn="auto">
              <a:lnSpc>
                <a:spcPts val="3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主要剧情：告诉玩家目标是回家，家乡在一个安静的小乡村，家中有亲人在等他</a:t>
            </a:r>
          </a:p>
          <a:p>
            <a:pPr fontAlgn="auto">
              <a:lnSpc>
                <a:spcPts val="3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核心机制：跳跃（躲避）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8975" y="461010"/>
            <a:ext cx="173355" cy="6146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33145" y="491490"/>
            <a:ext cx="29529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charset="-122"/>
                <a:ea typeface="微软雅黑" panose="020B0503020204020204" charset="-122"/>
              </a:rPr>
              <a:t>第二</a:t>
            </a:r>
            <a:r>
              <a:rPr lang="zh-CN" altLang="en-US" sz="3000" dirty="0" smtClean="0">
                <a:latin typeface="微软雅黑" panose="020B0503020204020204" charset="-122"/>
                <a:ea typeface="微软雅黑" panose="020B0503020204020204" charset="-122"/>
              </a:rPr>
              <a:t>章</a:t>
            </a:r>
            <a:r>
              <a:rPr lang="en-US" altLang="zh-CN" sz="3000" dirty="0" smtClean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dirty="0" smtClean="0">
                <a:latin typeface="微软雅黑" panose="020B0503020204020204" charset="-122"/>
                <a:ea typeface="微软雅黑" panose="020B0503020204020204" charset="-122"/>
              </a:rPr>
              <a:t>生日</a:t>
            </a:r>
            <a:endParaRPr lang="zh-CN" altLang="en-US" sz="3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20215" y="1539302"/>
            <a:ext cx="878649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章节名字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生日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ts val="3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游戏场景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：阴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雨天的城市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寒风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ts val="3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游戏障碍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：风（影响跳跃）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闪电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ts val="3000"/>
              </a:lnSpc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主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要剧情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：主角回忆起一个人在陌生的城市过生日，家人给他送礼物打电话问候的事情，表明有三个亲人，分别是父亲、母亲和妹妹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8975" y="461010"/>
            <a:ext cx="173355" cy="6146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33145" y="491490"/>
            <a:ext cx="31304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latin typeface="微软雅黑" panose="020B0503020204020204" charset="-122"/>
                <a:ea typeface="微软雅黑" panose="020B0503020204020204" charset="-122"/>
              </a:rPr>
              <a:t>第三章</a:t>
            </a:r>
            <a:r>
              <a:rPr lang="en-US" altLang="zh-CN" sz="3000" dirty="0" smtClean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dirty="0" smtClean="0">
                <a:latin typeface="微软雅黑" panose="020B0503020204020204" charset="-122"/>
                <a:ea typeface="微软雅黑" panose="020B0503020204020204" charset="-122"/>
              </a:rPr>
              <a:t>理想</a:t>
            </a:r>
            <a:endParaRPr lang="zh-CN" altLang="en-US" sz="3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20215" y="1539302"/>
            <a:ext cx="87864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章节名字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理想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ts val="3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游戏场景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：夜晚的城市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ts val="3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游戏障碍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：昏暗的光线和湿滑的路（跳跃后会滑行）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ts val="3000"/>
              </a:lnSpc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主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要剧情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：主角小时候和父亲谈论理想，主角想要去大城市闯荡出一番事业，父亲很支持。父亲的理想是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看宇宙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ts val="3000"/>
              </a:lnSpc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获得道具：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望远镜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（可丢弃），增加重量，影响跳跃高度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68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8975" y="461010"/>
            <a:ext cx="173355" cy="6146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33145" y="491490"/>
            <a:ext cx="22409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latin typeface="微软雅黑" panose="020B0503020204020204" charset="-122"/>
                <a:ea typeface="微软雅黑" panose="020B0503020204020204" charset="-122"/>
              </a:rPr>
              <a:t>第四章</a:t>
            </a:r>
            <a:r>
              <a:rPr lang="en-US" altLang="zh-CN" sz="3000" dirty="0" smtClean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dirty="0" smtClean="0">
                <a:latin typeface="微软雅黑" panose="020B0503020204020204" charset="-122"/>
                <a:ea typeface="微软雅黑" panose="020B0503020204020204" charset="-122"/>
              </a:rPr>
              <a:t>花</a:t>
            </a:r>
            <a:endParaRPr lang="zh-CN" altLang="en-US" sz="3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20215" y="1539302"/>
            <a:ext cx="87864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章节名字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：花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ts val="3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游戏场景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：郊区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ts val="3000"/>
              </a:lnSpc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游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戏障碍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：背着望远镜会影响跳跃高度，利用望远镜才能过关，丢弃更容易过关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ts val="3000"/>
              </a:lnSpc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主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要剧情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：小时候的家里有很多花，都是妈妈亲手种的，家里花香四溢，妈妈最喜欢玫瑰花。章节结束后，玩家可购买玫瑰花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ts val="3000"/>
              </a:lnSpc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获得道具：玫瑰花（可丢弃）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04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8975" y="461010"/>
            <a:ext cx="173355" cy="6146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33145" y="491490"/>
            <a:ext cx="28907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latin typeface="微软雅黑" panose="020B0503020204020204" charset="-122"/>
                <a:ea typeface="微软雅黑" panose="020B0503020204020204" charset="-122"/>
              </a:rPr>
              <a:t>第五章</a:t>
            </a:r>
            <a:r>
              <a:rPr lang="en-US" altLang="zh-CN" sz="3000" dirty="0" smtClean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dirty="0" smtClean="0">
                <a:latin typeface="微软雅黑" panose="020B0503020204020204" charset="-122"/>
                <a:ea typeface="微软雅黑" panose="020B0503020204020204" charset="-122"/>
              </a:rPr>
              <a:t>美食</a:t>
            </a:r>
            <a:endParaRPr lang="zh-CN" altLang="en-US" sz="3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20215" y="1539302"/>
            <a:ext cx="87864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章节名字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：美食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ts val="3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游戏场景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：野外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ts val="3000"/>
              </a:lnSpc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游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戏障碍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：玫瑰花会引来蜜蜂，需要躲避蜜蜂，如果被蜜蜂伤害到玫瑰花会减少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ts val="3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主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要剧情：主角闻到了美食的香味，会想起自己的妹妹最喜欢的就是美食了，顺着香味主角找到了一户人家，最后获得了美食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ts val="3000"/>
              </a:lnSpc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获得道具：美食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527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1268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Administrator</cp:lastModifiedBy>
  <cp:revision>43</cp:revision>
  <dcterms:created xsi:type="dcterms:W3CDTF">2015-05-05T08:02:00Z</dcterms:created>
  <dcterms:modified xsi:type="dcterms:W3CDTF">2018-06-21T14:37:18Z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