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95" y="3810"/>
            <a:ext cx="12214225" cy="1276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430" y="5584190"/>
            <a:ext cx="12214225" cy="1276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1a3ef577a40e3265da34451e465a312f4db96848b9c1-DG0pem_fw658"/>
          <p:cNvPicPr>
            <a:picLocks noChangeAspect="1"/>
          </p:cNvPicPr>
          <p:nvPr/>
        </p:nvPicPr>
        <p:blipFill>
          <a:blip r:embed="rId2"/>
          <a:stretch>
            <a:fillRect/>
          </a:stretch>
        </p:blipFill>
        <p:spPr>
          <a:xfrm>
            <a:off x="2578100" y="2044700"/>
            <a:ext cx="3083560" cy="2583815"/>
          </a:xfrm>
          <a:prstGeom prst="rect">
            <a:avLst/>
          </a:prstGeom>
        </p:spPr>
      </p:pic>
      <p:sp>
        <p:nvSpPr>
          <p:cNvPr id="7" name="文本框 6"/>
          <p:cNvSpPr txBox="1"/>
          <p:nvPr/>
        </p:nvSpPr>
        <p:spPr>
          <a:xfrm>
            <a:off x="6087745" y="2844800"/>
            <a:ext cx="2636520" cy="1168400"/>
          </a:xfrm>
          <a:prstGeom prst="rect">
            <a:avLst/>
          </a:prstGeom>
          <a:noFill/>
        </p:spPr>
        <p:txBody>
          <a:bodyPr wrap="square" rtlCol="0">
            <a:spAutoFit/>
          </a:bodyPr>
          <a:lstStyle/>
          <a:p>
            <a:pPr algn="ctr"/>
            <a:r>
              <a:rPr lang="zh-CN" altLang="en-US" sz="7000"/>
              <a:t>结账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95" y="857885"/>
            <a:ext cx="12214225" cy="224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871103" y="94004"/>
            <a:ext cx="2768837" cy="707886"/>
          </a:xfrm>
          <a:prstGeom prst="rect">
            <a:avLst/>
          </a:prstGeom>
          <a:noFill/>
        </p:spPr>
        <p:txBody>
          <a:bodyPr wrap="square" rtlCol="0">
            <a:spAutoFit/>
          </a:bodyPr>
          <a:lstStyle/>
          <a:p>
            <a:pPr algn="ctr"/>
            <a:r>
              <a:rPr lang="zh-CN" altLang="en-US" sz="4000" dirty="0"/>
              <a:t>游</a:t>
            </a:r>
            <a:r>
              <a:rPr lang="zh-CN" altLang="en-US" sz="4000" dirty="0" smtClean="0"/>
              <a:t>戏概述</a:t>
            </a:r>
            <a:endParaRPr lang="zh-CN" altLang="en-US" sz="4000" dirty="0"/>
          </a:p>
        </p:txBody>
      </p:sp>
      <p:sp>
        <p:nvSpPr>
          <p:cNvPr id="5" name="TextBox 4"/>
          <p:cNvSpPr txBox="1"/>
          <p:nvPr/>
        </p:nvSpPr>
        <p:spPr>
          <a:xfrm>
            <a:off x="3758725" y="2240443"/>
            <a:ext cx="7538814" cy="1200329"/>
          </a:xfrm>
          <a:prstGeom prst="rect">
            <a:avLst/>
          </a:prstGeom>
          <a:noFill/>
        </p:spPr>
        <p:txBody>
          <a:bodyPr wrap="square" rtlCol="0">
            <a:spAutoFit/>
          </a:bodyPr>
          <a:lstStyle/>
          <a:p>
            <a:r>
              <a:rPr lang="zh-CN" altLang="en-US" dirty="0"/>
              <a:t>核</a:t>
            </a:r>
            <a:r>
              <a:rPr lang="zh-CN" altLang="en-US" dirty="0" smtClean="0"/>
              <a:t>心玩法：在不同的场景中，玩家通过各种手段用来逃过结账</a:t>
            </a:r>
            <a:endParaRPr lang="en-US" altLang="zh-CN" dirty="0" smtClean="0"/>
          </a:p>
          <a:p>
            <a:r>
              <a:rPr lang="zh-CN" altLang="en-US" dirty="0"/>
              <a:t>游</a:t>
            </a:r>
            <a:r>
              <a:rPr lang="zh-CN" altLang="en-US" dirty="0" smtClean="0"/>
              <a:t>戏平台：</a:t>
            </a:r>
            <a:r>
              <a:rPr lang="en-US" altLang="zh-CN" dirty="0" smtClean="0"/>
              <a:t>PC</a:t>
            </a:r>
          </a:p>
          <a:p>
            <a:r>
              <a:rPr lang="zh-CN" altLang="en-US" dirty="0"/>
              <a:t>游</a:t>
            </a:r>
            <a:r>
              <a:rPr lang="zh-CN" altLang="en-US" dirty="0" smtClean="0"/>
              <a:t>戏特色：玩家和场景的交互性较高，解谜方式多样化</a:t>
            </a:r>
            <a:endParaRPr lang="en-US" altLang="zh-CN" dirty="0" smtClean="0"/>
          </a:p>
          <a:p>
            <a:r>
              <a:rPr lang="zh-CN" altLang="en-US" dirty="0"/>
              <a:t>游</a:t>
            </a:r>
            <a:r>
              <a:rPr lang="zh-CN" altLang="en-US" dirty="0" smtClean="0"/>
              <a:t>戏风格：恶搞</a:t>
            </a:r>
            <a:r>
              <a:rPr lang="en-US" altLang="zh-CN" dirty="0" smtClean="0"/>
              <a:t>&amp;</a:t>
            </a:r>
            <a:r>
              <a:rPr lang="zh-CN" altLang="en-US" dirty="0" smtClean="0"/>
              <a:t>脑洞大</a:t>
            </a: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95" y="857885"/>
            <a:ext cx="12214225" cy="224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871103" y="94004"/>
            <a:ext cx="2768837" cy="707886"/>
          </a:xfrm>
          <a:prstGeom prst="rect">
            <a:avLst/>
          </a:prstGeom>
          <a:noFill/>
        </p:spPr>
        <p:txBody>
          <a:bodyPr wrap="square" rtlCol="0">
            <a:spAutoFit/>
          </a:bodyPr>
          <a:lstStyle/>
          <a:p>
            <a:pPr algn="ctr"/>
            <a:r>
              <a:rPr lang="zh-CN" altLang="en-US" sz="4000" dirty="0"/>
              <a:t>游</a:t>
            </a:r>
            <a:r>
              <a:rPr lang="zh-CN" altLang="en-US" sz="4000" dirty="0" smtClean="0"/>
              <a:t>戏界面</a:t>
            </a:r>
            <a:endParaRPr lang="zh-CN" altLang="en-US" sz="4000" dirty="0"/>
          </a:p>
        </p:txBody>
      </p:sp>
      <p:sp>
        <p:nvSpPr>
          <p:cNvPr id="3" name="Rectangle 2"/>
          <p:cNvSpPr/>
          <p:nvPr/>
        </p:nvSpPr>
        <p:spPr>
          <a:xfrm>
            <a:off x="1461331" y="1504060"/>
            <a:ext cx="9323462" cy="499929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9297824" y="1743341"/>
            <a:ext cx="1170774" cy="369332"/>
          </a:xfrm>
          <a:prstGeom prst="rect">
            <a:avLst/>
          </a:prstGeom>
          <a:noFill/>
        </p:spPr>
        <p:txBody>
          <a:bodyPr wrap="square" rtlCol="0">
            <a:spAutoFit/>
          </a:bodyPr>
          <a:lstStyle/>
          <a:p>
            <a:r>
              <a:rPr lang="zh-CN" altLang="en-US" dirty="0" smtClean="0"/>
              <a:t>￥：</a:t>
            </a:r>
            <a:r>
              <a:rPr lang="en-US" altLang="zh-CN" dirty="0" smtClean="0"/>
              <a:t>50</a:t>
            </a:r>
            <a:endParaRPr lang="zh-CN" altLang="en-US" dirty="0"/>
          </a:p>
        </p:txBody>
      </p:sp>
      <p:sp>
        <p:nvSpPr>
          <p:cNvPr id="7" name="Rectangle 6"/>
          <p:cNvSpPr/>
          <p:nvPr/>
        </p:nvSpPr>
        <p:spPr>
          <a:xfrm>
            <a:off x="2101158" y="5520583"/>
            <a:ext cx="7990318" cy="786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ounded Rectangle 7"/>
          <p:cNvSpPr/>
          <p:nvPr/>
        </p:nvSpPr>
        <p:spPr>
          <a:xfrm>
            <a:off x="2324456" y="5623133"/>
            <a:ext cx="760576" cy="59820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ounded Rectangle 8"/>
          <p:cNvSpPr/>
          <p:nvPr/>
        </p:nvSpPr>
        <p:spPr>
          <a:xfrm>
            <a:off x="3179036" y="5623133"/>
            <a:ext cx="760576" cy="59820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ounded Rectangle 9"/>
          <p:cNvSpPr/>
          <p:nvPr/>
        </p:nvSpPr>
        <p:spPr>
          <a:xfrm>
            <a:off x="4033616" y="5623133"/>
            <a:ext cx="760576" cy="59820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ounded Rectangle 10"/>
          <p:cNvSpPr/>
          <p:nvPr/>
        </p:nvSpPr>
        <p:spPr>
          <a:xfrm>
            <a:off x="4888196" y="5623133"/>
            <a:ext cx="760576" cy="59820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ounded Rectangle 11"/>
          <p:cNvSpPr/>
          <p:nvPr/>
        </p:nvSpPr>
        <p:spPr>
          <a:xfrm>
            <a:off x="5742776" y="5623133"/>
            <a:ext cx="760576" cy="59820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ounded Rectangle 12"/>
          <p:cNvSpPr/>
          <p:nvPr/>
        </p:nvSpPr>
        <p:spPr>
          <a:xfrm>
            <a:off x="6597356" y="5623133"/>
            <a:ext cx="760576" cy="59820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ounded Rectangle 13"/>
          <p:cNvSpPr/>
          <p:nvPr/>
        </p:nvSpPr>
        <p:spPr>
          <a:xfrm>
            <a:off x="9220915" y="5623133"/>
            <a:ext cx="760576" cy="59820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ounded Rectangle 14"/>
          <p:cNvSpPr/>
          <p:nvPr/>
        </p:nvSpPr>
        <p:spPr>
          <a:xfrm>
            <a:off x="8366335" y="5623133"/>
            <a:ext cx="760576" cy="59820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17"/>
          <p:cNvGrpSpPr/>
          <p:nvPr/>
        </p:nvGrpSpPr>
        <p:grpSpPr>
          <a:xfrm>
            <a:off x="5648772" y="3432133"/>
            <a:ext cx="410198" cy="871671"/>
            <a:chOff x="3461047" y="3033757"/>
            <a:chExt cx="410198" cy="871671"/>
          </a:xfrm>
          <a:solidFill>
            <a:schemeClr val="accent2"/>
          </a:solidFill>
        </p:grpSpPr>
        <p:sp>
          <p:nvSpPr>
            <p:cNvPr id="16" name="Oval 15"/>
            <p:cNvSpPr/>
            <p:nvPr/>
          </p:nvSpPr>
          <p:spPr>
            <a:xfrm>
              <a:off x="3461047" y="3033757"/>
              <a:ext cx="410198" cy="41019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Isosceles Triangle 16"/>
            <p:cNvSpPr/>
            <p:nvPr/>
          </p:nvSpPr>
          <p:spPr>
            <a:xfrm rot="10800000">
              <a:off x="3478138" y="3443955"/>
              <a:ext cx="393107" cy="461473"/>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Heart 21"/>
          <p:cNvSpPr/>
          <p:nvPr/>
        </p:nvSpPr>
        <p:spPr>
          <a:xfrm>
            <a:off x="1908877" y="1743341"/>
            <a:ext cx="384561" cy="369332"/>
          </a:xfrm>
          <a:prstGeom prst="hear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Heart 22"/>
          <p:cNvSpPr/>
          <p:nvPr/>
        </p:nvSpPr>
        <p:spPr>
          <a:xfrm>
            <a:off x="2356423" y="1743341"/>
            <a:ext cx="384561" cy="369332"/>
          </a:xfrm>
          <a:prstGeom prst="hear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Heart 23"/>
          <p:cNvSpPr/>
          <p:nvPr/>
        </p:nvSpPr>
        <p:spPr>
          <a:xfrm>
            <a:off x="2803969" y="1743341"/>
            <a:ext cx="384561" cy="369332"/>
          </a:xfrm>
          <a:prstGeom prst="hear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20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95" y="857885"/>
            <a:ext cx="12214225" cy="224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122238" y="118488"/>
            <a:ext cx="3948157" cy="707886"/>
          </a:xfrm>
          <a:prstGeom prst="rect">
            <a:avLst/>
          </a:prstGeom>
          <a:noFill/>
        </p:spPr>
        <p:txBody>
          <a:bodyPr wrap="square" rtlCol="0">
            <a:spAutoFit/>
          </a:bodyPr>
          <a:lstStyle/>
          <a:p>
            <a:pPr algn="ctr"/>
            <a:r>
              <a:rPr lang="zh-CN" altLang="en-US" sz="4000" dirty="0"/>
              <a:t>游</a:t>
            </a:r>
            <a:r>
              <a:rPr lang="zh-CN" altLang="en-US" sz="4000" dirty="0" smtClean="0"/>
              <a:t>戏界面</a:t>
            </a:r>
            <a:r>
              <a:rPr lang="en-US" altLang="zh-CN" sz="4000" dirty="0" smtClean="0"/>
              <a:t>-</a:t>
            </a:r>
            <a:r>
              <a:rPr lang="zh-CN" altLang="en-US" sz="4000" dirty="0" smtClean="0"/>
              <a:t>对话</a:t>
            </a:r>
            <a:endParaRPr lang="zh-CN" altLang="en-US" sz="4000" dirty="0"/>
          </a:p>
        </p:txBody>
      </p:sp>
      <p:sp>
        <p:nvSpPr>
          <p:cNvPr id="3" name="Rectangle 2"/>
          <p:cNvSpPr/>
          <p:nvPr/>
        </p:nvSpPr>
        <p:spPr>
          <a:xfrm>
            <a:off x="1461331" y="1504060"/>
            <a:ext cx="9323462" cy="499929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9297824" y="1743341"/>
            <a:ext cx="1170774" cy="369332"/>
          </a:xfrm>
          <a:prstGeom prst="rect">
            <a:avLst/>
          </a:prstGeom>
          <a:noFill/>
        </p:spPr>
        <p:txBody>
          <a:bodyPr wrap="square" rtlCol="0">
            <a:spAutoFit/>
          </a:bodyPr>
          <a:lstStyle/>
          <a:p>
            <a:r>
              <a:rPr lang="zh-CN" altLang="en-US" dirty="0" smtClean="0"/>
              <a:t>￥：</a:t>
            </a:r>
            <a:r>
              <a:rPr lang="en-US" altLang="zh-CN" dirty="0" smtClean="0"/>
              <a:t>50</a:t>
            </a:r>
            <a:endParaRPr lang="zh-CN" altLang="en-US" dirty="0"/>
          </a:p>
        </p:txBody>
      </p:sp>
      <p:sp>
        <p:nvSpPr>
          <p:cNvPr id="7" name="Rectangle 6"/>
          <p:cNvSpPr/>
          <p:nvPr/>
        </p:nvSpPr>
        <p:spPr>
          <a:xfrm>
            <a:off x="2101158" y="5084748"/>
            <a:ext cx="7990318" cy="1222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17"/>
          <p:cNvGrpSpPr/>
          <p:nvPr/>
        </p:nvGrpSpPr>
        <p:grpSpPr>
          <a:xfrm>
            <a:off x="6742633" y="3535391"/>
            <a:ext cx="410198" cy="871671"/>
            <a:chOff x="3461047" y="3033757"/>
            <a:chExt cx="410198" cy="871671"/>
          </a:xfrm>
          <a:solidFill>
            <a:schemeClr val="accent2"/>
          </a:solidFill>
        </p:grpSpPr>
        <p:sp>
          <p:nvSpPr>
            <p:cNvPr id="16" name="Oval 15"/>
            <p:cNvSpPr/>
            <p:nvPr/>
          </p:nvSpPr>
          <p:spPr>
            <a:xfrm>
              <a:off x="3461047" y="3033757"/>
              <a:ext cx="410198" cy="41019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Isosceles Triangle 16"/>
            <p:cNvSpPr/>
            <p:nvPr/>
          </p:nvSpPr>
          <p:spPr>
            <a:xfrm rot="10800000">
              <a:off x="3478138" y="3443955"/>
              <a:ext cx="393107" cy="461473"/>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Group 18"/>
          <p:cNvGrpSpPr/>
          <p:nvPr/>
        </p:nvGrpSpPr>
        <p:grpSpPr>
          <a:xfrm>
            <a:off x="7503208" y="3535391"/>
            <a:ext cx="410198" cy="871671"/>
            <a:chOff x="3461047" y="3033757"/>
            <a:chExt cx="410198" cy="871671"/>
          </a:xfrm>
        </p:grpSpPr>
        <p:sp>
          <p:nvSpPr>
            <p:cNvPr id="20" name="Oval 19"/>
            <p:cNvSpPr/>
            <p:nvPr/>
          </p:nvSpPr>
          <p:spPr>
            <a:xfrm>
              <a:off x="3461047" y="3033757"/>
              <a:ext cx="410198" cy="410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Isosceles Triangle 20"/>
            <p:cNvSpPr/>
            <p:nvPr/>
          </p:nvSpPr>
          <p:spPr>
            <a:xfrm rot="10800000">
              <a:off x="3478138" y="3443955"/>
              <a:ext cx="393107" cy="4614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Group 21"/>
          <p:cNvGrpSpPr/>
          <p:nvPr/>
        </p:nvGrpSpPr>
        <p:grpSpPr>
          <a:xfrm>
            <a:off x="2408493" y="5259936"/>
            <a:ext cx="410198" cy="871671"/>
            <a:chOff x="3461047" y="3033757"/>
            <a:chExt cx="410198" cy="871671"/>
          </a:xfrm>
          <a:solidFill>
            <a:schemeClr val="accent2"/>
          </a:solidFill>
        </p:grpSpPr>
        <p:sp>
          <p:nvSpPr>
            <p:cNvPr id="23" name="Oval 22"/>
            <p:cNvSpPr/>
            <p:nvPr/>
          </p:nvSpPr>
          <p:spPr>
            <a:xfrm>
              <a:off x="3461047" y="3033757"/>
              <a:ext cx="410198" cy="41019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Isosceles Triangle 23"/>
            <p:cNvSpPr/>
            <p:nvPr/>
          </p:nvSpPr>
          <p:spPr>
            <a:xfrm rot="10800000">
              <a:off x="3478138" y="3443955"/>
              <a:ext cx="393107" cy="461473"/>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21788" y="5234107"/>
            <a:ext cx="4036144" cy="923330"/>
          </a:xfrm>
          <a:prstGeom prst="rect">
            <a:avLst/>
          </a:prstGeom>
          <a:noFill/>
        </p:spPr>
        <p:txBody>
          <a:bodyPr wrap="square" rtlCol="0">
            <a:spAutoFit/>
          </a:bodyPr>
          <a:lstStyle/>
          <a:p>
            <a:r>
              <a:rPr lang="zh-CN" altLang="en-US" dirty="0" smtClean="0"/>
              <a:t>啊地方了空间啊减肥啦记得浪费就爱了都快放假啊离开世界巅峰加拉觉得是浪费骄傲</a:t>
            </a:r>
            <a:endParaRPr lang="zh-CN" altLang="en-US" dirty="0"/>
          </a:p>
        </p:txBody>
      </p:sp>
      <p:sp>
        <p:nvSpPr>
          <p:cNvPr id="25" name="TextBox 24"/>
          <p:cNvSpPr txBox="1"/>
          <p:nvPr/>
        </p:nvSpPr>
        <p:spPr>
          <a:xfrm>
            <a:off x="7913406" y="5234107"/>
            <a:ext cx="1897166" cy="923330"/>
          </a:xfrm>
          <a:prstGeom prst="rect">
            <a:avLst/>
          </a:prstGeom>
          <a:noFill/>
        </p:spPr>
        <p:txBody>
          <a:bodyPr wrap="square" rtlCol="0">
            <a:spAutoFit/>
          </a:bodyPr>
          <a:lstStyle/>
          <a:p>
            <a:r>
              <a:rPr lang="en-US" altLang="zh-CN" dirty="0" smtClean="0"/>
              <a:t>1.</a:t>
            </a:r>
            <a:r>
              <a:rPr lang="zh-CN" altLang="en-US" dirty="0" smtClean="0"/>
              <a:t>打他</a:t>
            </a:r>
            <a:endParaRPr lang="en-US" altLang="zh-CN" dirty="0" smtClean="0"/>
          </a:p>
          <a:p>
            <a:r>
              <a:rPr lang="en-US" altLang="zh-CN" dirty="0" smtClean="0"/>
              <a:t>2.</a:t>
            </a:r>
            <a:r>
              <a:rPr lang="zh-CN" altLang="en-US" dirty="0" smtClean="0"/>
              <a:t>这是个傻逼</a:t>
            </a:r>
            <a:endParaRPr lang="en-US" altLang="zh-CN" dirty="0" smtClean="0"/>
          </a:p>
          <a:p>
            <a:r>
              <a:rPr lang="en-US" altLang="zh-CN" dirty="0" smtClean="0"/>
              <a:t>3.</a:t>
            </a:r>
            <a:r>
              <a:rPr lang="zh-CN" altLang="en-US" dirty="0"/>
              <a:t>陕</a:t>
            </a:r>
            <a:r>
              <a:rPr lang="zh-CN" altLang="en-US" dirty="0" smtClean="0"/>
              <a:t>西人</a:t>
            </a:r>
            <a:endParaRPr lang="zh-CN" altLang="en-US" dirty="0"/>
          </a:p>
        </p:txBody>
      </p:sp>
      <p:cxnSp>
        <p:nvCxnSpPr>
          <p:cNvPr id="27" name="Straight Connector 26"/>
          <p:cNvCxnSpPr/>
          <p:nvPr/>
        </p:nvCxnSpPr>
        <p:spPr>
          <a:xfrm>
            <a:off x="7554488" y="5259936"/>
            <a:ext cx="0" cy="897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Heart 27"/>
          <p:cNvSpPr/>
          <p:nvPr/>
        </p:nvSpPr>
        <p:spPr>
          <a:xfrm>
            <a:off x="1908877" y="1743341"/>
            <a:ext cx="384561" cy="369332"/>
          </a:xfrm>
          <a:prstGeom prst="hear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Heart 28"/>
          <p:cNvSpPr/>
          <p:nvPr/>
        </p:nvSpPr>
        <p:spPr>
          <a:xfrm>
            <a:off x="2356423" y="1743341"/>
            <a:ext cx="384561" cy="369332"/>
          </a:xfrm>
          <a:prstGeom prst="hear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Heart 29"/>
          <p:cNvSpPr/>
          <p:nvPr/>
        </p:nvSpPr>
        <p:spPr>
          <a:xfrm>
            <a:off x="2803969" y="1743341"/>
            <a:ext cx="384561" cy="369332"/>
          </a:xfrm>
          <a:prstGeom prst="hear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497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95" y="857885"/>
            <a:ext cx="12214225" cy="224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871103" y="94004"/>
            <a:ext cx="2768837" cy="707886"/>
          </a:xfrm>
          <a:prstGeom prst="rect">
            <a:avLst/>
          </a:prstGeom>
          <a:noFill/>
        </p:spPr>
        <p:txBody>
          <a:bodyPr wrap="square" rtlCol="0">
            <a:spAutoFit/>
          </a:bodyPr>
          <a:lstStyle/>
          <a:p>
            <a:pPr algn="ctr"/>
            <a:r>
              <a:rPr lang="zh-CN" altLang="en-US" sz="4000" dirty="0"/>
              <a:t>游</a:t>
            </a:r>
            <a:r>
              <a:rPr lang="zh-CN" altLang="en-US" sz="4000" dirty="0" smtClean="0"/>
              <a:t>戏系统</a:t>
            </a:r>
            <a:endParaRPr lang="zh-CN" altLang="en-US" sz="4000" dirty="0"/>
          </a:p>
        </p:txBody>
      </p:sp>
      <p:sp>
        <p:nvSpPr>
          <p:cNvPr id="5" name="TextBox 4"/>
          <p:cNvSpPr txBox="1"/>
          <p:nvPr/>
        </p:nvSpPr>
        <p:spPr>
          <a:xfrm>
            <a:off x="3280160" y="1890066"/>
            <a:ext cx="7538814" cy="3139321"/>
          </a:xfrm>
          <a:prstGeom prst="rect">
            <a:avLst/>
          </a:prstGeom>
          <a:noFill/>
        </p:spPr>
        <p:txBody>
          <a:bodyPr wrap="square" rtlCol="0">
            <a:spAutoFit/>
          </a:bodyPr>
          <a:lstStyle/>
          <a:p>
            <a:r>
              <a:rPr lang="zh-CN" altLang="en-US" dirty="0"/>
              <a:t>对</a:t>
            </a:r>
            <a:r>
              <a:rPr lang="zh-CN" altLang="en-US" dirty="0" smtClean="0"/>
              <a:t>话系统：</a:t>
            </a:r>
            <a:endParaRPr lang="en-US" altLang="zh-CN" dirty="0" smtClean="0"/>
          </a:p>
          <a:p>
            <a:r>
              <a:rPr lang="zh-CN" altLang="en-US" dirty="0"/>
              <a:t>玩</a:t>
            </a:r>
            <a:r>
              <a:rPr lang="zh-CN" altLang="en-US" dirty="0" smtClean="0"/>
              <a:t>家可以和场景中的</a:t>
            </a:r>
            <a:r>
              <a:rPr lang="en-US" altLang="zh-CN" dirty="0" smtClean="0"/>
              <a:t>NPC</a:t>
            </a:r>
            <a:r>
              <a:rPr lang="zh-CN" altLang="en-US" dirty="0" smtClean="0"/>
              <a:t>对话，了解</a:t>
            </a:r>
            <a:r>
              <a:rPr lang="en-US" altLang="zh-CN" dirty="0" smtClean="0"/>
              <a:t>NPC</a:t>
            </a:r>
            <a:r>
              <a:rPr lang="zh-CN" altLang="en-US" dirty="0" smtClean="0"/>
              <a:t>背景以及触发事件</a:t>
            </a:r>
            <a:endParaRPr lang="en-US" altLang="zh-CN" dirty="0" smtClean="0"/>
          </a:p>
          <a:p>
            <a:r>
              <a:rPr lang="zh-CN" altLang="en-US" dirty="0"/>
              <a:t>道</a:t>
            </a:r>
            <a:r>
              <a:rPr lang="zh-CN" altLang="en-US" dirty="0" smtClean="0"/>
              <a:t>具系统：</a:t>
            </a:r>
            <a:endParaRPr lang="en-US" altLang="zh-CN" dirty="0" smtClean="0"/>
          </a:p>
          <a:p>
            <a:r>
              <a:rPr lang="zh-CN" altLang="en-US" dirty="0"/>
              <a:t>玩</a:t>
            </a:r>
            <a:r>
              <a:rPr lang="zh-CN" altLang="en-US" dirty="0" smtClean="0"/>
              <a:t>家可以拾取和使用游戏中的道具，拾取道具有数量限制</a:t>
            </a:r>
            <a:endParaRPr lang="en-US" altLang="zh-CN" dirty="0" smtClean="0"/>
          </a:p>
          <a:p>
            <a:r>
              <a:rPr lang="zh-CN" altLang="en-US" dirty="0"/>
              <a:t>金</a:t>
            </a:r>
            <a:r>
              <a:rPr lang="zh-CN" altLang="en-US" dirty="0" smtClean="0"/>
              <a:t>钱系统：</a:t>
            </a:r>
            <a:endParaRPr lang="en-US" altLang="zh-CN" dirty="0" smtClean="0"/>
          </a:p>
          <a:p>
            <a:r>
              <a:rPr lang="zh-CN" altLang="en-US" dirty="0"/>
              <a:t>玩</a:t>
            </a:r>
            <a:r>
              <a:rPr lang="zh-CN" altLang="en-US" dirty="0" smtClean="0"/>
              <a:t>家每个场景都有一定数量的钱，钱可以用来结账（初始不够），也可以用来交易和做任务</a:t>
            </a:r>
            <a:endParaRPr lang="en-US" altLang="zh-CN" dirty="0" smtClean="0"/>
          </a:p>
          <a:p>
            <a:r>
              <a:rPr lang="zh-CN" altLang="en-US" dirty="0"/>
              <a:t>生</a:t>
            </a:r>
            <a:r>
              <a:rPr lang="zh-CN" altLang="en-US" dirty="0" smtClean="0"/>
              <a:t>命系统：</a:t>
            </a:r>
            <a:endParaRPr lang="en-US" altLang="zh-CN" dirty="0" smtClean="0"/>
          </a:p>
          <a:p>
            <a:r>
              <a:rPr lang="zh-CN" altLang="en-US" dirty="0" smtClean="0"/>
              <a:t>当玩家生命值为</a:t>
            </a:r>
            <a:r>
              <a:rPr lang="en-US" altLang="zh-CN" dirty="0" smtClean="0"/>
              <a:t>0</a:t>
            </a:r>
            <a:r>
              <a:rPr lang="zh-CN" altLang="en-US" dirty="0" smtClean="0"/>
              <a:t>时，过关失败。场景中有恢复血量的道具及事件。</a:t>
            </a:r>
            <a:endParaRPr lang="en-US" altLang="zh-CN" dirty="0" smtClean="0"/>
          </a:p>
          <a:p>
            <a:r>
              <a:rPr lang="zh-CN" altLang="en-US" dirty="0" smtClean="0"/>
              <a:t>查看系统：</a:t>
            </a:r>
            <a:endParaRPr lang="en-US" altLang="zh-CN" dirty="0" smtClean="0"/>
          </a:p>
          <a:p>
            <a:r>
              <a:rPr lang="zh-CN" altLang="en-US" dirty="0"/>
              <a:t>玩</a:t>
            </a:r>
            <a:r>
              <a:rPr lang="zh-CN" altLang="en-US" dirty="0" smtClean="0"/>
              <a:t>家可以对</a:t>
            </a:r>
            <a:r>
              <a:rPr lang="en-US" altLang="zh-CN" dirty="0" smtClean="0"/>
              <a:t>NPC</a:t>
            </a:r>
            <a:r>
              <a:rPr lang="zh-CN" altLang="en-US" smtClean="0"/>
              <a:t>或道具或物品进行查看，然后进行相应的操作</a:t>
            </a:r>
            <a:endParaRPr lang="en-US" altLang="zh-CN" dirty="0" smtClean="0"/>
          </a:p>
        </p:txBody>
      </p:sp>
    </p:spTree>
    <p:extLst>
      <p:ext uri="{BB962C8B-B14F-4D97-AF65-F5344CB8AC3E}">
        <p14:creationId xmlns:p14="http://schemas.microsoft.com/office/powerpoint/2010/main" val="270845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95" y="857885"/>
            <a:ext cx="12214225" cy="224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871103" y="94004"/>
            <a:ext cx="2768837" cy="707886"/>
          </a:xfrm>
          <a:prstGeom prst="rect">
            <a:avLst/>
          </a:prstGeom>
          <a:noFill/>
        </p:spPr>
        <p:txBody>
          <a:bodyPr wrap="square" rtlCol="0">
            <a:spAutoFit/>
          </a:bodyPr>
          <a:lstStyle/>
          <a:p>
            <a:pPr algn="ctr"/>
            <a:r>
              <a:rPr lang="zh-CN" altLang="en-US" sz="4000" dirty="0"/>
              <a:t>游</a:t>
            </a:r>
            <a:r>
              <a:rPr lang="zh-CN" altLang="en-US" sz="4000" dirty="0" smtClean="0"/>
              <a:t>戏场景</a:t>
            </a:r>
            <a:endParaRPr lang="zh-CN" altLang="en-US" sz="4000" dirty="0"/>
          </a:p>
        </p:txBody>
      </p:sp>
      <p:sp>
        <p:nvSpPr>
          <p:cNvPr id="5" name="TextBox 4"/>
          <p:cNvSpPr txBox="1"/>
          <p:nvPr/>
        </p:nvSpPr>
        <p:spPr>
          <a:xfrm>
            <a:off x="3280160" y="1890066"/>
            <a:ext cx="7538814" cy="1754326"/>
          </a:xfrm>
          <a:prstGeom prst="rect">
            <a:avLst/>
          </a:prstGeom>
          <a:noFill/>
        </p:spPr>
        <p:txBody>
          <a:bodyPr wrap="square" rtlCol="0">
            <a:spAutoFit/>
          </a:bodyPr>
          <a:lstStyle/>
          <a:p>
            <a:r>
              <a:rPr lang="zh-CN" altLang="en-US" dirty="0" smtClean="0"/>
              <a:t>关卡</a:t>
            </a:r>
            <a:r>
              <a:rPr lang="en-US" altLang="zh-CN" dirty="0" smtClean="0"/>
              <a:t>1</a:t>
            </a:r>
            <a:r>
              <a:rPr lang="zh-CN" altLang="en-US" dirty="0" smtClean="0"/>
              <a:t>：某餐馆，同学聚会</a:t>
            </a:r>
            <a:endParaRPr lang="en-US" altLang="zh-CN" dirty="0" smtClean="0"/>
          </a:p>
          <a:p>
            <a:r>
              <a:rPr lang="zh-CN" altLang="en-US" dirty="0"/>
              <a:t>关</a:t>
            </a:r>
            <a:r>
              <a:rPr lang="zh-CN" altLang="en-US" dirty="0" smtClean="0"/>
              <a:t>卡</a:t>
            </a:r>
            <a:r>
              <a:rPr lang="en-US" altLang="zh-CN" dirty="0" smtClean="0"/>
              <a:t>2</a:t>
            </a:r>
            <a:r>
              <a:rPr lang="zh-CN" altLang="en-US" dirty="0" smtClean="0"/>
              <a:t>：某商场，陪女友买衣服，装大款</a:t>
            </a:r>
            <a:endParaRPr lang="en-US" altLang="zh-CN" dirty="0" smtClean="0"/>
          </a:p>
          <a:p>
            <a:r>
              <a:rPr lang="zh-CN" altLang="en-US" dirty="0"/>
              <a:t>关</a:t>
            </a:r>
            <a:r>
              <a:rPr lang="zh-CN" altLang="en-US" dirty="0" smtClean="0"/>
              <a:t>卡</a:t>
            </a:r>
            <a:r>
              <a:rPr lang="en-US" altLang="zh-CN" dirty="0" smtClean="0"/>
              <a:t>3</a:t>
            </a:r>
            <a:r>
              <a:rPr lang="zh-CN" altLang="en-US" dirty="0" smtClean="0"/>
              <a:t>：某旅途，在飞机上逃票，可能会触发劫机事件等</a:t>
            </a:r>
            <a:endParaRPr lang="en-US" altLang="zh-CN" dirty="0" smtClean="0"/>
          </a:p>
          <a:p>
            <a:r>
              <a:rPr lang="zh-CN" altLang="en-US" dirty="0"/>
              <a:t>关</a:t>
            </a:r>
            <a:r>
              <a:rPr lang="zh-CN" altLang="en-US" dirty="0" smtClean="0"/>
              <a:t>卡</a:t>
            </a:r>
            <a:r>
              <a:rPr lang="en-US" altLang="zh-CN" dirty="0" smtClean="0"/>
              <a:t>4</a:t>
            </a:r>
            <a:r>
              <a:rPr lang="zh-CN" altLang="en-US" dirty="0" smtClean="0"/>
              <a:t>：某游乐场，逃票</a:t>
            </a:r>
            <a:endParaRPr lang="en-US" altLang="zh-CN" dirty="0" smtClean="0"/>
          </a:p>
          <a:p>
            <a:r>
              <a:rPr lang="zh-CN" altLang="en-US" dirty="0"/>
              <a:t>关</a:t>
            </a:r>
            <a:r>
              <a:rPr lang="zh-CN" altLang="en-US" dirty="0" smtClean="0"/>
              <a:t>卡</a:t>
            </a:r>
            <a:r>
              <a:rPr lang="en-US" altLang="zh-CN" dirty="0" smtClean="0"/>
              <a:t>5</a:t>
            </a:r>
            <a:r>
              <a:rPr lang="zh-CN" altLang="en-US" dirty="0" smtClean="0"/>
              <a:t>：某酒吧，免费蹭吃喝</a:t>
            </a:r>
            <a:endParaRPr lang="en-US" altLang="zh-CN" dirty="0" smtClean="0"/>
          </a:p>
          <a:p>
            <a:r>
              <a:rPr lang="en-US" altLang="zh-CN" dirty="0"/>
              <a:t>……</a:t>
            </a:r>
            <a:endParaRPr lang="en-US" altLang="zh-CN" dirty="0" smtClean="0"/>
          </a:p>
        </p:txBody>
      </p:sp>
    </p:spTree>
    <p:extLst>
      <p:ext uri="{BB962C8B-B14F-4D97-AF65-F5344CB8AC3E}">
        <p14:creationId xmlns:p14="http://schemas.microsoft.com/office/powerpoint/2010/main" val="4190846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401</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微软雅黑</vt:lpstr>
      <vt:lpstr>Arial</vt:lpstr>
      <vt:lpstr>Verdana</vt:lpstr>
      <vt:lpstr>Office 主题</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19</cp:revision>
  <dcterms:created xsi:type="dcterms:W3CDTF">2015-05-05T08:02:00Z</dcterms:created>
  <dcterms:modified xsi:type="dcterms:W3CDTF">2018-07-08T06:59:54Z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