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9" r:id="rId4"/>
    <p:sldId id="260" r:id="rId5"/>
    <p:sldId id="261" r:id="rId6"/>
    <p:sldId id="270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A97"/>
    <a:srgbClr val="577E62"/>
    <a:srgbClr val="5B6F69"/>
    <a:srgbClr val="56A36C"/>
    <a:srgbClr val="5E8579"/>
    <a:srgbClr val="5B9BD5"/>
    <a:srgbClr val="000000"/>
    <a:srgbClr val="F2F2F2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081408"/>
        <c:axId val="467083648"/>
      </c:barChart>
      <c:catAx>
        <c:axId val="467081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7083648"/>
        <c:crosses val="autoZero"/>
        <c:auto val="1"/>
        <c:lblAlgn val="ctr"/>
        <c:lblOffset val="100"/>
        <c:noMultiLvlLbl val="0"/>
      </c:catAx>
      <c:valAx>
        <c:axId val="4670836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08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1740F-48EE-419B-8967-527C106B9C87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EA02C6B-BFE7-4561-A40A-69E7BCDBE4C0}">
      <dgm:prSet phldrT="[Text]"/>
      <dgm:spPr/>
      <dgm:t>
        <a:bodyPr/>
        <a:lstStyle/>
        <a:p>
          <a:r>
            <a:rPr lang="zh-CN" altLang="en-US" dirty="0" smtClean="0"/>
            <a:t>梳理</a:t>
          </a:r>
          <a:endParaRPr lang="zh-CN" altLang="en-US" dirty="0"/>
        </a:p>
      </dgm:t>
    </dgm:pt>
    <dgm:pt modelId="{E0D5F438-B4AA-442E-AF33-23C39F22D3D8}" type="parTrans" cxnId="{C5B525BA-5DD4-4509-808E-90EB8E24730D}">
      <dgm:prSet/>
      <dgm:spPr/>
      <dgm:t>
        <a:bodyPr/>
        <a:lstStyle/>
        <a:p>
          <a:endParaRPr lang="zh-CN" altLang="en-US"/>
        </a:p>
      </dgm:t>
    </dgm:pt>
    <dgm:pt modelId="{9E682B19-DFA8-4B08-8BAB-A059F156D348}" type="sibTrans" cxnId="{C5B525BA-5DD4-4509-808E-90EB8E24730D}">
      <dgm:prSet/>
      <dgm:spPr/>
      <dgm:t>
        <a:bodyPr/>
        <a:lstStyle/>
        <a:p>
          <a:endParaRPr lang="zh-CN" altLang="en-US"/>
        </a:p>
      </dgm:t>
    </dgm:pt>
    <dgm:pt modelId="{411FCCCF-3ADA-44A0-8218-159AA077585F}">
      <dgm:prSet phldrT="[Text]"/>
      <dgm:spPr/>
      <dgm:t>
        <a:bodyPr/>
        <a:lstStyle/>
        <a:p>
          <a:r>
            <a:rPr lang="zh-CN" altLang="en-US" dirty="0" smtClean="0"/>
            <a:t>梳理</a:t>
          </a:r>
          <a:r>
            <a:rPr lang="en-US" altLang="zh-CN" dirty="0" smtClean="0"/>
            <a:t>PPT</a:t>
          </a:r>
          <a:r>
            <a:rPr lang="zh-CN" altLang="en-US" dirty="0" smtClean="0"/>
            <a:t>内容</a:t>
          </a:r>
          <a:endParaRPr lang="zh-CN" altLang="en-US" dirty="0"/>
        </a:p>
      </dgm:t>
    </dgm:pt>
    <dgm:pt modelId="{47CE5F4E-C967-474C-ACF3-06DC45FF9F37}" type="parTrans" cxnId="{77C799E9-2266-4592-B613-C2C0AC20670D}">
      <dgm:prSet/>
      <dgm:spPr/>
      <dgm:t>
        <a:bodyPr/>
        <a:lstStyle/>
        <a:p>
          <a:endParaRPr lang="zh-CN" altLang="en-US"/>
        </a:p>
      </dgm:t>
    </dgm:pt>
    <dgm:pt modelId="{273308F7-63F5-464C-BE78-D50E3B47D58E}" type="sibTrans" cxnId="{77C799E9-2266-4592-B613-C2C0AC20670D}">
      <dgm:prSet/>
      <dgm:spPr/>
      <dgm:t>
        <a:bodyPr/>
        <a:lstStyle/>
        <a:p>
          <a:endParaRPr lang="zh-CN" altLang="en-US"/>
        </a:p>
      </dgm:t>
    </dgm:pt>
    <dgm:pt modelId="{76F1538C-D790-4FB7-BC00-095DA75E8D38}">
      <dgm:prSet phldrT="[Text]"/>
      <dgm:spPr/>
      <dgm:t>
        <a:bodyPr/>
        <a:lstStyle/>
        <a:p>
          <a:r>
            <a:rPr lang="zh-CN" altLang="en-US" dirty="0" smtClean="0"/>
            <a:t>归类</a:t>
          </a:r>
          <a:endParaRPr lang="zh-CN" altLang="en-US" dirty="0"/>
        </a:p>
      </dgm:t>
    </dgm:pt>
    <dgm:pt modelId="{0E78A4CC-63FD-41F9-B10C-99D6E2AB3C47}" type="parTrans" cxnId="{4B75990E-A957-49FF-B2E7-7232F7E4280A}">
      <dgm:prSet/>
      <dgm:spPr/>
      <dgm:t>
        <a:bodyPr/>
        <a:lstStyle/>
        <a:p>
          <a:endParaRPr lang="zh-CN" altLang="en-US"/>
        </a:p>
      </dgm:t>
    </dgm:pt>
    <dgm:pt modelId="{1C54AEB5-CA4D-4B73-B090-CF3E7678A23E}" type="sibTrans" cxnId="{4B75990E-A957-49FF-B2E7-7232F7E4280A}">
      <dgm:prSet/>
      <dgm:spPr/>
      <dgm:t>
        <a:bodyPr/>
        <a:lstStyle/>
        <a:p>
          <a:endParaRPr lang="zh-CN" altLang="en-US"/>
        </a:p>
      </dgm:t>
    </dgm:pt>
    <dgm:pt modelId="{1A028DC6-1556-4C0E-9B3F-027B618EBD57}">
      <dgm:prSet phldrT="[Text]"/>
      <dgm:spPr/>
      <dgm:t>
        <a:bodyPr/>
        <a:lstStyle/>
        <a:p>
          <a:r>
            <a:rPr lang="zh-CN" altLang="en-US" dirty="0" smtClean="0"/>
            <a:t>分析内容整理归类</a:t>
          </a:r>
          <a:endParaRPr lang="zh-CN" altLang="en-US" dirty="0"/>
        </a:p>
      </dgm:t>
    </dgm:pt>
    <dgm:pt modelId="{8164AE50-92AA-4245-AD62-52C4030E70B2}" type="parTrans" cxnId="{04EA3DA5-3AC0-4D95-8E39-7B004108F142}">
      <dgm:prSet/>
      <dgm:spPr/>
      <dgm:t>
        <a:bodyPr/>
        <a:lstStyle/>
        <a:p>
          <a:endParaRPr lang="zh-CN" altLang="en-US"/>
        </a:p>
      </dgm:t>
    </dgm:pt>
    <dgm:pt modelId="{AE997092-8C00-4E8F-A263-5930C93B675F}" type="sibTrans" cxnId="{04EA3DA5-3AC0-4D95-8E39-7B004108F142}">
      <dgm:prSet/>
      <dgm:spPr/>
      <dgm:t>
        <a:bodyPr/>
        <a:lstStyle/>
        <a:p>
          <a:endParaRPr lang="zh-CN" altLang="en-US"/>
        </a:p>
      </dgm:t>
    </dgm:pt>
    <dgm:pt modelId="{0529720A-4BF9-4D2C-A28D-1BCBE33FCCC3}">
      <dgm:prSet phldrT="[Text]"/>
      <dgm:spPr/>
      <dgm:t>
        <a:bodyPr/>
        <a:lstStyle/>
        <a:p>
          <a:r>
            <a:rPr lang="zh-CN" altLang="en-US" dirty="0" smtClean="0"/>
            <a:t>颜色</a:t>
          </a:r>
          <a:endParaRPr lang="zh-CN" altLang="en-US" dirty="0"/>
        </a:p>
      </dgm:t>
    </dgm:pt>
    <dgm:pt modelId="{83684805-B50F-4EA1-8772-B8AD4F7D598E}" type="parTrans" cxnId="{96BD9CD1-EB1D-47A9-9A3F-140810C497F0}">
      <dgm:prSet/>
      <dgm:spPr/>
      <dgm:t>
        <a:bodyPr/>
        <a:lstStyle/>
        <a:p>
          <a:endParaRPr lang="zh-CN" altLang="en-US"/>
        </a:p>
      </dgm:t>
    </dgm:pt>
    <dgm:pt modelId="{479DA916-72A9-44DE-AE4F-08471EAE5B92}" type="sibTrans" cxnId="{96BD9CD1-EB1D-47A9-9A3F-140810C497F0}">
      <dgm:prSet/>
      <dgm:spPr/>
      <dgm:t>
        <a:bodyPr/>
        <a:lstStyle/>
        <a:p>
          <a:endParaRPr lang="zh-CN" altLang="en-US"/>
        </a:p>
      </dgm:t>
    </dgm:pt>
    <dgm:pt modelId="{990FF15B-8CD8-4919-A703-A714CA79A757}">
      <dgm:prSet phldrT="[Text]"/>
      <dgm:spPr/>
      <dgm:t>
        <a:bodyPr/>
        <a:lstStyle/>
        <a:p>
          <a:r>
            <a:rPr lang="zh-CN" altLang="en-US" dirty="0" smtClean="0"/>
            <a:t>选用合理颜色搭配</a:t>
          </a:r>
          <a:endParaRPr lang="zh-CN" altLang="en-US" dirty="0"/>
        </a:p>
      </dgm:t>
    </dgm:pt>
    <dgm:pt modelId="{00017FEA-5439-4FCD-8F8B-D8C089DA8265}" type="parTrans" cxnId="{929168AE-A6FD-47D2-9866-0FE29FE33242}">
      <dgm:prSet/>
      <dgm:spPr/>
      <dgm:t>
        <a:bodyPr/>
        <a:lstStyle/>
        <a:p>
          <a:endParaRPr lang="zh-CN" altLang="en-US"/>
        </a:p>
      </dgm:t>
    </dgm:pt>
    <dgm:pt modelId="{C9A39146-22D1-4693-AE4E-69E4ECD85C48}" type="sibTrans" cxnId="{929168AE-A6FD-47D2-9866-0FE29FE33242}">
      <dgm:prSet/>
      <dgm:spPr/>
      <dgm:t>
        <a:bodyPr/>
        <a:lstStyle/>
        <a:p>
          <a:endParaRPr lang="zh-CN" altLang="en-US"/>
        </a:p>
      </dgm:t>
    </dgm:pt>
    <dgm:pt modelId="{DDF0027E-1430-43FF-8181-EDBFB1BFFAD6}">
      <dgm:prSet phldrT="[Text]"/>
      <dgm:spPr/>
      <dgm:t>
        <a:bodyPr/>
        <a:lstStyle/>
        <a:p>
          <a:r>
            <a:rPr lang="zh-CN" altLang="en-US" dirty="0" smtClean="0"/>
            <a:t>布局</a:t>
          </a:r>
          <a:endParaRPr lang="zh-CN" altLang="en-US" dirty="0"/>
        </a:p>
      </dgm:t>
    </dgm:pt>
    <dgm:pt modelId="{2060035D-8EEB-4019-A162-BD274F1C2ED0}" type="parTrans" cxnId="{82B1E4CD-768C-45F0-B17C-58A337A510C7}">
      <dgm:prSet/>
      <dgm:spPr/>
      <dgm:t>
        <a:bodyPr/>
        <a:lstStyle/>
        <a:p>
          <a:endParaRPr lang="zh-CN" altLang="en-US"/>
        </a:p>
      </dgm:t>
    </dgm:pt>
    <dgm:pt modelId="{D1A2D444-36D5-450D-982E-AABB81008BDE}" type="sibTrans" cxnId="{82B1E4CD-768C-45F0-B17C-58A337A510C7}">
      <dgm:prSet/>
      <dgm:spPr/>
      <dgm:t>
        <a:bodyPr/>
        <a:lstStyle/>
        <a:p>
          <a:endParaRPr lang="zh-CN" altLang="en-US"/>
        </a:p>
      </dgm:t>
    </dgm:pt>
    <dgm:pt modelId="{570DC351-8345-48D8-989E-F93CE84CF52A}">
      <dgm:prSet phldrT="[Text]"/>
      <dgm:spPr/>
      <dgm:t>
        <a:bodyPr/>
        <a:lstStyle/>
        <a:p>
          <a:r>
            <a:rPr lang="zh-CN" altLang="en-US" dirty="0" smtClean="0"/>
            <a:t>设计布局</a:t>
          </a:r>
          <a:endParaRPr lang="zh-CN" altLang="en-US" dirty="0"/>
        </a:p>
      </dgm:t>
    </dgm:pt>
    <dgm:pt modelId="{E2F61DAA-B6AD-4692-B57F-29BFF35A1E0A}" type="parTrans" cxnId="{61C13097-2B74-4E02-AAAE-E24A74947AAB}">
      <dgm:prSet/>
      <dgm:spPr/>
      <dgm:t>
        <a:bodyPr/>
        <a:lstStyle/>
        <a:p>
          <a:endParaRPr lang="zh-CN" altLang="en-US"/>
        </a:p>
      </dgm:t>
    </dgm:pt>
    <dgm:pt modelId="{6B2CF869-4EFA-4E7D-9CBF-919AC4589C2F}" type="sibTrans" cxnId="{61C13097-2B74-4E02-AAAE-E24A74947AAB}">
      <dgm:prSet/>
      <dgm:spPr/>
      <dgm:t>
        <a:bodyPr/>
        <a:lstStyle/>
        <a:p>
          <a:endParaRPr lang="zh-CN" altLang="en-US"/>
        </a:p>
      </dgm:t>
    </dgm:pt>
    <dgm:pt modelId="{FEE77971-EB0C-4304-A746-8426F6BBCBBD}">
      <dgm:prSet phldrT="[Text]"/>
      <dgm:spPr/>
      <dgm:t>
        <a:bodyPr/>
        <a:lstStyle/>
        <a:p>
          <a:r>
            <a:rPr lang="zh-CN" altLang="en-US" dirty="0" smtClean="0"/>
            <a:t>填充</a:t>
          </a:r>
          <a:endParaRPr lang="zh-CN" altLang="en-US" dirty="0"/>
        </a:p>
      </dgm:t>
    </dgm:pt>
    <dgm:pt modelId="{99DBDE60-5B4B-4219-B00D-E006323E0096}" type="parTrans" cxnId="{FCD47300-C24E-4055-82F8-1CD722D4C851}">
      <dgm:prSet/>
      <dgm:spPr/>
      <dgm:t>
        <a:bodyPr/>
        <a:lstStyle/>
        <a:p>
          <a:endParaRPr lang="zh-CN" altLang="en-US"/>
        </a:p>
      </dgm:t>
    </dgm:pt>
    <dgm:pt modelId="{7E67AE59-59A7-415A-AC52-E3589AA6081F}" type="sibTrans" cxnId="{FCD47300-C24E-4055-82F8-1CD722D4C851}">
      <dgm:prSet/>
      <dgm:spPr/>
      <dgm:t>
        <a:bodyPr/>
        <a:lstStyle/>
        <a:p>
          <a:endParaRPr lang="zh-CN" altLang="en-US"/>
        </a:p>
      </dgm:t>
    </dgm:pt>
    <dgm:pt modelId="{5EFDDD2B-2A54-4628-96AE-016CC9672576}">
      <dgm:prSet phldrT="[Text]"/>
      <dgm:spPr/>
      <dgm:t>
        <a:bodyPr/>
        <a:lstStyle/>
        <a:p>
          <a:r>
            <a:rPr lang="zh-CN" altLang="en-US" dirty="0" smtClean="0"/>
            <a:t>填充内容</a:t>
          </a:r>
          <a:endParaRPr lang="zh-CN" altLang="en-US" dirty="0"/>
        </a:p>
      </dgm:t>
    </dgm:pt>
    <dgm:pt modelId="{6316093B-5718-4066-8049-D7BA17EAA774}" type="parTrans" cxnId="{EB3A9025-0362-4629-87D6-1CF793CCD556}">
      <dgm:prSet/>
      <dgm:spPr/>
      <dgm:t>
        <a:bodyPr/>
        <a:lstStyle/>
        <a:p>
          <a:endParaRPr lang="zh-CN" altLang="en-US"/>
        </a:p>
      </dgm:t>
    </dgm:pt>
    <dgm:pt modelId="{9E4047F9-96B2-4F36-9E14-94C93690E8AA}" type="sibTrans" cxnId="{EB3A9025-0362-4629-87D6-1CF793CCD556}">
      <dgm:prSet/>
      <dgm:spPr/>
      <dgm:t>
        <a:bodyPr/>
        <a:lstStyle/>
        <a:p>
          <a:endParaRPr lang="zh-CN" altLang="en-US"/>
        </a:p>
      </dgm:t>
    </dgm:pt>
    <dgm:pt modelId="{C0FED728-B439-4801-B3A9-0F3048C6B670}" type="pres">
      <dgm:prSet presAssocID="{2441740F-48EE-419B-8967-527C106B9C87}" presName="linearFlow" presStyleCnt="0">
        <dgm:presLayoutVars>
          <dgm:dir/>
          <dgm:animLvl val="lvl"/>
          <dgm:resizeHandles val="exact"/>
        </dgm:presLayoutVars>
      </dgm:prSet>
      <dgm:spPr/>
    </dgm:pt>
    <dgm:pt modelId="{AEEF13ED-8959-4AF4-87F7-729F39D17A1D}" type="pres">
      <dgm:prSet presAssocID="{6EA02C6B-BFE7-4561-A40A-69E7BCDBE4C0}" presName="composite" presStyleCnt="0"/>
      <dgm:spPr/>
    </dgm:pt>
    <dgm:pt modelId="{F02CD480-8580-4BF6-9872-A0E85484283E}" type="pres">
      <dgm:prSet presAssocID="{6EA02C6B-BFE7-4561-A40A-69E7BCDBE4C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A36435F-B30E-4594-9BEA-58C326516775}" type="pres">
      <dgm:prSet presAssocID="{6EA02C6B-BFE7-4561-A40A-69E7BCDBE4C0}" presName="descendantText" presStyleLbl="alignAcc1" presStyleIdx="0" presStyleCnt="5" custLinFactNeighborX="3199" custLinFactNeighborY="-7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B85BF-602C-48A6-AC28-75805C99F81B}" type="pres">
      <dgm:prSet presAssocID="{9E682B19-DFA8-4B08-8BAB-A059F156D348}" presName="sp" presStyleCnt="0"/>
      <dgm:spPr/>
    </dgm:pt>
    <dgm:pt modelId="{F553F6FD-0D39-4D85-8177-331A362DB72A}" type="pres">
      <dgm:prSet presAssocID="{76F1538C-D790-4FB7-BC00-095DA75E8D38}" presName="composite" presStyleCnt="0"/>
      <dgm:spPr/>
    </dgm:pt>
    <dgm:pt modelId="{53911DAB-AFDE-4F3B-97C3-05FBEAA152C6}" type="pres">
      <dgm:prSet presAssocID="{76F1538C-D790-4FB7-BC00-095DA75E8D3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F6CC95C-ED49-4987-9EAC-4334968D9AEB}" type="pres">
      <dgm:prSet presAssocID="{76F1538C-D790-4FB7-BC00-095DA75E8D3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91500-5733-46B4-9AE1-74530D6FAB38}" type="pres">
      <dgm:prSet presAssocID="{1C54AEB5-CA4D-4B73-B090-CF3E7678A23E}" presName="sp" presStyleCnt="0"/>
      <dgm:spPr/>
    </dgm:pt>
    <dgm:pt modelId="{85C7FE21-877C-4707-835F-E3BB52ECF049}" type="pres">
      <dgm:prSet presAssocID="{0529720A-4BF9-4D2C-A28D-1BCBE33FCCC3}" presName="composite" presStyleCnt="0"/>
      <dgm:spPr/>
    </dgm:pt>
    <dgm:pt modelId="{9664A227-06CE-40E1-8108-D5FB9CEA1554}" type="pres">
      <dgm:prSet presAssocID="{0529720A-4BF9-4D2C-A28D-1BCBE33FCCC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3BE31BE-2B91-4CD9-B2F6-F4F24BFB2BFC}" type="pres">
      <dgm:prSet presAssocID="{0529720A-4BF9-4D2C-A28D-1BCBE33FCCC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F0AB38-48D5-489F-B13B-313ECA32C65E}" type="pres">
      <dgm:prSet presAssocID="{479DA916-72A9-44DE-AE4F-08471EAE5B92}" presName="sp" presStyleCnt="0"/>
      <dgm:spPr/>
    </dgm:pt>
    <dgm:pt modelId="{E4767345-8CCB-4B65-8409-8812A00C298B}" type="pres">
      <dgm:prSet presAssocID="{DDF0027E-1430-43FF-8181-EDBFB1BFFAD6}" presName="composite" presStyleCnt="0"/>
      <dgm:spPr/>
    </dgm:pt>
    <dgm:pt modelId="{775CDF18-C019-4FD4-815D-AA59A60E9076}" type="pres">
      <dgm:prSet presAssocID="{DDF0027E-1430-43FF-8181-EDBFB1BFFAD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9131F78-A90B-44AB-A8C4-BB823EC299AB}" type="pres">
      <dgm:prSet presAssocID="{DDF0027E-1430-43FF-8181-EDBFB1BFFAD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B33D00-2A74-41E2-BD91-D7EAEDC5604E}" type="pres">
      <dgm:prSet presAssocID="{D1A2D444-36D5-450D-982E-AABB81008BDE}" presName="sp" presStyleCnt="0"/>
      <dgm:spPr/>
    </dgm:pt>
    <dgm:pt modelId="{E8A30E24-CF71-41A0-A601-FF40BB5E5691}" type="pres">
      <dgm:prSet presAssocID="{FEE77971-EB0C-4304-A746-8426F6BBCBBD}" presName="composite" presStyleCnt="0"/>
      <dgm:spPr/>
    </dgm:pt>
    <dgm:pt modelId="{9CEB7FC0-C516-42DD-B485-37297C48C1E1}" type="pres">
      <dgm:prSet presAssocID="{FEE77971-EB0C-4304-A746-8426F6BBCBB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0325B9F-1383-4E37-A0D5-D901B5912EF4}" type="pres">
      <dgm:prSet presAssocID="{FEE77971-EB0C-4304-A746-8426F6BBCBB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7C799E9-2266-4592-B613-C2C0AC20670D}" srcId="{6EA02C6B-BFE7-4561-A40A-69E7BCDBE4C0}" destId="{411FCCCF-3ADA-44A0-8218-159AA077585F}" srcOrd="0" destOrd="0" parTransId="{47CE5F4E-C967-474C-ACF3-06DC45FF9F37}" sibTransId="{273308F7-63F5-464C-BE78-D50E3B47D58E}"/>
    <dgm:cxn modelId="{816E22A5-254F-40B3-9669-48DEE522FB1E}" type="presOf" srcId="{5EFDDD2B-2A54-4628-96AE-016CC9672576}" destId="{10325B9F-1383-4E37-A0D5-D901B5912EF4}" srcOrd="0" destOrd="0" presId="urn:microsoft.com/office/officeart/2005/8/layout/chevron2"/>
    <dgm:cxn modelId="{690DF6A9-7906-4ECE-AEB9-083C3BFED552}" type="presOf" srcId="{411FCCCF-3ADA-44A0-8218-159AA077585F}" destId="{CA36435F-B30E-4594-9BEA-58C326516775}" srcOrd="0" destOrd="0" presId="urn:microsoft.com/office/officeart/2005/8/layout/chevron2"/>
    <dgm:cxn modelId="{478D33FD-2909-40AD-BED5-3F570A5784C1}" type="presOf" srcId="{6EA02C6B-BFE7-4561-A40A-69E7BCDBE4C0}" destId="{F02CD480-8580-4BF6-9872-A0E85484283E}" srcOrd="0" destOrd="0" presId="urn:microsoft.com/office/officeart/2005/8/layout/chevron2"/>
    <dgm:cxn modelId="{61C13097-2B74-4E02-AAAE-E24A74947AAB}" srcId="{DDF0027E-1430-43FF-8181-EDBFB1BFFAD6}" destId="{570DC351-8345-48D8-989E-F93CE84CF52A}" srcOrd="0" destOrd="0" parTransId="{E2F61DAA-B6AD-4692-B57F-29BFF35A1E0A}" sibTransId="{6B2CF869-4EFA-4E7D-9CBF-919AC4589C2F}"/>
    <dgm:cxn modelId="{82B1E4CD-768C-45F0-B17C-58A337A510C7}" srcId="{2441740F-48EE-419B-8967-527C106B9C87}" destId="{DDF0027E-1430-43FF-8181-EDBFB1BFFAD6}" srcOrd="3" destOrd="0" parTransId="{2060035D-8EEB-4019-A162-BD274F1C2ED0}" sibTransId="{D1A2D444-36D5-450D-982E-AABB81008BDE}"/>
    <dgm:cxn modelId="{96BD9CD1-EB1D-47A9-9A3F-140810C497F0}" srcId="{2441740F-48EE-419B-8967-527C106B9C87}" destId="{0529720A-4BF9-4D2C-A28D-1BCBE33FCCC3}" srcOrd="2" destOrd="0" parTransId="{83684805-B50F-4EA1-8772-B8AD4F7D598E}" sibTransId="{479DA916-72A9-44DE-AE4F-08471EAE5B92}"/>
    <dgm:cxn modelId="{668ADBF1-9A65-483E-A9F1-D4676DAA7A53}" type="presOf" srcId="{570DC351-8345-48D8-989E-F93CE84CF52A}" destId="{49131F78-A90B-44AB-A8C4-BB823EC299AB}" srcOrd="0" destOrd="0" presId="urn:microsoft.com/office/officeart/2005/8/layout/chevron2"/>
    <dgm:cxn modelId="{4B75990E-A957-49FF-B2E7-7232F7E4280A}" srcId="{2441740F-48EE-419B-8967-527C106B9C87}" destId="{76F1538C-D790-4FB7-BC00-095DA75E8D38}" srcOrd="1" destOrd="0" parTransId="{0E78A4CC-63FD-41F9-B10C-99D6E2AB3C47}" sibTransId="{1C54AEB5-CA4D-4B73-B090-CF3E7678A23E}"/>
    <dgm:cxn modelId="{04EA3DA5-3AC0-4D95-8E39-7B004108F142}" srcId="{76F1538C-D790-4FB7-BC00-095DA75E8D38}" destId="{1A028DC6-1556-4C0E-9B3F-027B618EBD57}" srcOrd="0" destOrd="0" parTransId="{8164AE50-92AA-4245-AD62-52C4030E70B2}" sibTransId="{AE997092-8C00-4E8F-A263-5930C93B675F}"/>
    <dgm:cxn modelId="{C5B525BA-5DD4-4509-808E-90EB8E24730D}" srcId="{2441740F-48EE-419B-8967-527C106B9C87}" destId="{6EA02C6B-BFE7-4561-A40A-69E7BCDBE4C0}" srcOrd="0" destOrd="0" parTransId="{E0D5F438-B4AA-442E-AF33-23C39F22D3D8}" sibTransId="{9E682B19-DFA8-4B08-8BAB-A059F156D348}"/>
    <dgm:cxn modelId="{EB3A9025-0362-4629-87D6-1CF793CCD556}" srcId="{FEE77971-EB0C-4304-A746-8426F6BBCBBD}" destId="{5EFDDD2B-2A54-4628-96AE-016CC9672576}" srcOrd="0" destOrd="0" parTransId="{6316093B-5718-4066-8049-D7BA17EAA774}" sibTransId="{9E4047F9-96B2-4F36-9E14-94C93690E8AA}"/>
    <dgm:cxn modelId="{5E9425EB-F22B-4CC7-A0C4-231103866CE1}" type="presOf" srcId="{FEE77971-EB0C-4304-A746-8426F6BBCBBD}" destId="{9CEB7FC0-C516-42DD-B485-37297C48C1E1}" srcOrd="0" destOrd="0" presId="urn:microsoft.com/office/officeart/2005/8/layout/chevron2"/>
    <dgm:cxn modelId="{59D15858-8ABF-429D-9DC9-85F49FC9FC3F}" type="presOf" srcId="{DDF0027E-1430-43FF-8181-EDBFB1BFFAD6}" destId="{775CDF18-C019-4FD4-815D-AA59A60E9076}" srcOrd="0" destOrd="0" presId="urn:microsoft.com/office/officeart/2005/8/layout/chevron2"/>
    <dgm:cxn modelId="{768492AD-608C-454B-B02E-1F7EE8F5EC30}" type="presOf" srcId="{990FF15B-8CD8-4919-A703-A714CA79A757}" destId="{A3BE31BE-2B91-4CD9-B2F6-F4F24BFB2BFC}" srcOrd="0" destOrd="0" presId="urn:microsoft.com/office/officeart/2005/8/layout/chevron2"/>
    <dgm:cxn modelId="{21097510-0C0A-421F-8DA0-422FFFAF36C4}" type="presOf" srcId="{2441740F-48EE-419B-8967-527C106B9C87}" destId="{C0FED728-B439-4801-B3A9-0F3048C6B670}" srcOrd="0" destOrd="0" presId="urn:microsoft.com/office/officeart/2005/8/layout/chevron2"/>
    <dgm:cxn modelId="{51B24ADE-F3A8-4B68-A9DA-711C5E5814C9}" type="presOf" srcId="{0529720A-4BF9-4D2C-A28D-1BCBE33FCCC3}" destId="{9664A227-06CE-40E1-8108-D5FB9CEA1554}" srcOrd="0" destOrd="0" presId="urn:microsoft.com/office/officeart/2005/8/layout/chevron2"/>
    <dgm:cxn modelId="{90844F01-8D61-470F-BEFF-9167F8278785}" type="presOf" srcId="{1A028DC6-1556-4C0E-9B3F-027B618EBD57}" destId="{DF6CC95C-ED49-4987-9EAC-4334968D9AEB}" srcOrd="0" destOrd="0" presId="urn:microsoft.com/office/officeart/2005/8/layout/chevron2"/>
    <dgm:cxn modelId="{FCD47300-C24E-4055-82F8-1CD722D4C851}" srcId="{2441740F-48EE-419B-8967-527C106B9C87}" destId="{FEE77971-EB0C-4304-A746-8426F6BBCBBD}" srcOrd="4" destOrd="0" parTransId="{99DBDE60-5B4B-4219-B00D-E006323E0096}" sibTransId="{7E67AE59-59A7-415A-AC52-E3589AA6081F}"/>
    <dgm:cxn modelId="{EA46628D-8FF0-4044-B26F-33E75EDF6737}" type="presOf" srcId="{76F1538C-D790-4FB7-BC00-095DA75E8D38}" destId="{53911DAB-AFDE-4F3B-97C3-05FBEAA152C6}" srcOrd="0" destOrd="0" presId="urn:microsoft.com/office/officeart/2005/8/layout/chevron2"/>
    <dgm:cxn modelId="{929168AE-A6FD-47D2-9866-0FE29FE33242}" srcId="{0529720A-4BF9-4D2C-A28D-1BCBE33FCCC3}" destId="{990FF15B-8CD8-4919-A703-A714CA79A757}" srcOrd="0" destOrd="0" parTransId="{00017FEA-5439-4FCD-8F8B-D8C089DA8265}" sibTransId="{C9A39146-22D1-4693-AE4E-69E4ECD85C48}"/>
    <dgm:cxn modelId="{D66BCA4B-C6BF-49B3-8FB1-7028B1A3518B}" type="presParOf" srcId="{C0FED728-B439-4801-B3A9-0F3048C6B670}" destId="{AEEF13ED-8959-4AF4-87F7-729F39D17A1D}" srcOrd="0" destOrd="0" presId="urn:microsoft.com/office/officeart/2005/8/layout/chevron2"/>
    <dgm:cxn modelId="{FC3A237D-86A1-43CF-9309-9B601F420765}" type="presParOf" srcId="{AEEF13ED-8959-4AF4-87F7-729F39D17A1D}" destId="{F02CD480-8580-4BF6-9872-A0E85484283E}" srcOrd="0" destOrd="0" presId="urn:microsoft.com/office/officeart/2005/8/layout/chevron2"/>
    <dgm:cxn modelId="{B55F6E4B-4D57-4405-80B7-BE00E4209A38}" type="presParOf" srcId="{AEEF13ED-8959-4AF4-87F7-729F39D17A1D}" destId="{CA36435F-B30E-4594-9BEA-58C326516775}" srcOrd="1" destOrd="0" presId="urn:microsoft.com/office/officeart/2005/8/layout/chevron2"/>
    <dgm:cxn modelId="{36A74D53-33B4-4070-8A43-861A70677276}" type="presParOf" srcId="{C0FED728-B439-4801-B3A9-0F3048C6B670}" destId="{6C0B85BF-602C-48A6-AC28-75805C99F81B}" srcOrd="1" destOrd="0" presId="urn:microsoft.com/office/officeart/2005/8/layout/chevron2"/>
    <dgm:cxn modelId="{B0EB3578-BB1F-4A48-B649-7EB22208121E}" type="presParOf" srcId="{C0FED728-B439-4801-B3A9-0F3048C6B670}" destId="{F553F6FD-0D39-4D85-8177-331A362DB72A}" srcOrd="2" destOrd="0" presId="urn:microsoft.com/office/officeart/2005/8/layout/chevron2"/>
    <dgm:cxn modelId="{395EBF5C-913C-42DA-980F-640F29354485}" type="presParOf" srcId="{F553F6FD-0D39-4D85-8177-331A362DB72A}" destId="{53911DAB-AFDE-4F3B-97C3-05FBEAA152C6}" srcOrd="0" destOrd="0" presId="urn:microsoft.com/office/officeart/2005/8/layout/chevron2"/>
    <dgm:cxn modelId="{DB9A1825-B398-4B54-8B14-29BDC2D592FA}" type="presParOf" srcId="{F553F6FD-0D39-4D85-8177-331A362DB72A}" destId="{DF6CC95C-ED49-4987-9EAC-4334968D9AEB}" srcOrd="1" destOrd="0" presId="urn:microsoft.com/office/officeart/2005/8/layout/chevron2"/>
    <dgm:cxn modelId="{CFD82307-3B6E-49E9-850A-D2B579DF3604}" type="presParOf" srcId="{C0FED728-B439-4801-B3A9-0F3048C6B670}" destId="{16C91500-5733-46B4-9AE1-74530D6FAB38}" srcOrd="3" destOrd="0" presId="urn:microsoft.com/office/officeart/2005/8/layout/chevron2"/>
    <dgm:cxn modelId="{2BF83089-6410-4CC1-B629-20F512510782}" type="presParOf" srcId="{C0FED728-B439-4801-B3A9-0F3048C6B670}" destId="{85C7FE21-877C-4707-835F-E3BB52ECF049}" srcOrd="4" destOrd="0" presId="urn:microsoft.com/office/officeart/2005/8/layout/chevron2"/>
    <dgm:cxn modelId="{6E3482C0-84E1-46FA-8585-FCBBBFF4796D}" type="presParOf" srcId="{85C7FE21-877C-4707-835F-E3BB52ECF049}" destId="{9664A227-06CE-40E1-8108-D5FB9CEA1554}" srcOrd="0" destOrd="0" presId="urn:microsoft.com/office/officeart/2005/8/layout/chevron2"/>
    <dgm:cxn modelId="{887D7DC0-A5D0-4ECF-97E1-CE11ED2B868E}" type="presParOf" srcId="{85C7FE21-877C-4707-835F-E3BB52ECF049}" destId="{A3BE31BE-2B91-4CD9-B2F6-F4F24BFB2BFC}" srcOrd="1" destOrd="0" presId="urn:microsoft.com/office/officeart/2005/8/layout/chevron2"/>
    <dgm:cxn modelId="{35937379-009F-4030-8398-4B2C2912C053}" type="presParOf" srcId="{C0FED728-B439-4801-B3A9-0F3048C6B670}" destId="{67F0AB38-48D5-489F-B13B-313ECA32C65E}" srcOrd="5" destOrd="0" presId="urn:microsoft.com/office/officeart/2005/8/layout/chevron2"/>
    <dgm:cxn modelId="{F89058A0-BBF2-46EC-8C46-54540EE63390}" type="presParOf" srcId="{C0FED728-B439-4801-B3A9-0F3048C6B670}" destId="{E4767345-8CCB-4B65-8409-8812A00C298B}" srcOrd="6" destOrd="0" presId="urn:microsoft.com/office/officeart/2005/8/layout/chevron2"/>
    <dgm:cxn modelId="{D6D709AA-F9B6-42AD-BA35-F20E60C28676}" type="presParOf" srcId="{E4767345-8CCB-4B65-8409-8812A00C298B}" destId="{775CDF18-C019-4FD4-815D-AA59A60E9076}" srcOrd="0" destOrd="0" presId="urn:microsoft.com/office/officeart/2005/8/layout/chevron2"/>
    <dgm:cxn modelId="{63BEF5A9-89C0-4A28-A1EC-C37BB4411387}" type="presParOf" srcId="{E4767345-8CCB-4B65-8409-8812A00C298B}" destId="{49131F78-A90B-44AB-A8C4-BB823EC299AB}" srcOrd="1" destOrd="0" presId="urn:microsoft.com/office/officeart/2005/8/layout/chevron2"/>
    <dgm:cxn modelId="{DBF2A225-8686-47FD-9C92-586E7C905C91}" type="presParOf" srcId="{C0FED728-B439-4801-B3A9-0F3048C6B670}" destId="{13B33D00-2A74-41E2-BD91-D7EAEDC5604E}" srcOrd="7" destOrd="0" presId="urn:microsoft.com/office/officeart/2005/8/layout/chevron2"/>
    <dgm:cxn modelId="{5452EED8-8ADB-455C-9140-AD926DBBBD8D}" type="presParOf" srcId="{C0FED728-B439-4801-B3A9-0F3048C6B670}" destId="{E8A30E24-CF71-41A0-A601-FF40BB5E5691}" srcOrd="8" destOrd="0" presId="urn:microsoft.com/office/officeart/2005/8/layout/chevron2"/>
    <dgm:cxn modelId="{B569DA9A-0260-42BD-B625-9C30AB5711AA}" type="presParOf" srcId="{E8A30E24-CF71-41A0-A601-FF40BB5E5691}" destId="{9CEB7FC0-C516-42DD-B485-37297C48C1E1}" srcOrd="0" destOrd="0" presId="urn:microsoft.com/office/officeart/2005/8/layout/chevron2"/>
    <dgm:cxn modelId="{184AC565-7C3B-4D35-8FE8-F2FAAFD2A421}" type="presParOf" srcId="{E8A30E24-CF71-41A0-A601-FF40BB5E5691}" destId="{10325B9F-1383-4E37-A0D5-D901B5912E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76DFF-77C5-4A64-B579-88ED229DF9B5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15BFAA-A5F9-4279-8977-CC106AD6F221}">
      <dgm:prSet phldrT="[Text]"/>
      <dgm:spPr>
        <a:solidFill>
          <a:srgbClr val="5A7A97"/>
        </a:solidFill>
      </dgm:spPr>
      <dgm:t>
        <a:bodyPr/>
        <a:lstStyle/>
        <a:p>
          <a:r>
            <a:rPr lang="zh-CN" altLang="en-US" dirty="0" smtClean="0"/>
            <a:t>多看</a:t>
          </a:r>
          <a:endParaRPr lang="zh-CN" altLang="en-US" dirty="0"/>
        </a:p>
      </dgm:t>
    </dgm:pt>
    <dgm:pt modelId="{CA190E17-2807-4187-9829-CC9597E5F2C8}" type="parTrans" cxnId="{47139999-0E37-4BE8-89DD-F4EE47B13AC3}">
      <dgm:prSet/>
      <dgm:spPr/>
      <dgm:t>
        <a:bodyPr/>
        <a:lstStyle/>
        <a:p>
          <a:endParaRPr lang="zh-CN" altLang="en-US"/>
        </a:p>
      </dgm:t>
    </dgm:pt>
    <dgm:pt modelId="{F41E590B-E3B3-4324-A150-F2DBCA30E47F}" type="sibTrans" cxnId="{47139999-0E37-4BE8-89DD-F4EE47B13AC3}">
      <dgm:prSet/>
      <dgm:spPr/>
      <dgm:t>
        <a:bodyPr/>
        <a:lstStyle/>
        <a:p>
          <a:endParaRPr lang="zh-CN" altLang="en-US"/>
        </a:p>
      </dgm:t>
    </dgm:pt>
    <dgm:pt modelId="{53809AC9-8875-4D46-B2BE-BD340E8D289B}">
      <dgm:prSet phldrT="[Text]"/>
      <dgm:spPr/>
      <dgm:t>
        <a:bodyPr/>
        <a:lstStyle/>
        <a:p>
          <a:r>
            <a:rPr lang="zh-CN" altLang="en-US" dirty="0" smtClean="0"/>
            <a:t>多留意优秀</a:t>
          </a:r>
          <a:r>
            <a:rPr lang="en-US" altLang="zh-CN" dirty="0" smtClean="0"/>
            <a:t>PPT</a:t>
          </a:r>
          <a:endParaRPr lang="zh-CN" altLang="en-US" dirty="0"/>
        </a:p>
      </dgm:t>
    </dgm:pt>
    <dgm:pt modelId="{07E76A7F-5039-4C6E-A736-3A014301F8C2}" type="parTrans" cxnId="{32611176-F78F-4C5C-B3F2-7E667EB07ABE}">
      <dgm:prSet/>
      <dgm:spPr/>
      <dgm:t>
        <a:bodyPr/>
        <a:lstStyle/>
        <a:p>
          <a:endParaRPr lang="zh-CN" altLang="en-US"/>
        </a:p>
      </dgm:t>
    </dgm:pt>
    <dgm:pt modelId="{42607032-11E8-4644-9E09-0650FFA9CA19}" type="sibTrans" cxnId="{32611176-F78F-4C5C-B3F2-7E667EB07ABE}">
      <dgm:prSet/>
      <dgm:spPr/>
      <dgm:t>
        <a:bodyPr/>
        <a:lstStyle/>
        <a:p>
          <a:endParaRPr lang="zh-CN" altLang="en-US"/>
        </a:p>
      </dgm:t>
    </dgm:pt>
    <dgm:pt modelId="{A0C89009-BFE5-46A2-AB2D-5564BEF4EDE2}">
      <dgm:prSet phldrT="[Text]"/>
      <dgm:spPr>
        <a:solidFill>
          <a:srgbClr val="5A7A97"/>
        </a:solidFill>
      </dgm:spPr>
      <dgm:t>
        <a:bodyPr/>
        <a:lstStyle/>
        <a:p>
          <a:r>
            <a:rPr lang="zh-CN" altLang="en-US" dirty="0" smtClean="0"/>
            <a:t>拆分</a:t>
          </a:r>
          <a:endParaRPr lang="zh-CN" altLang="en-US" dirty="0"/>
        </a:p>
      </dgm:t>
    </dgm:pt>
    <dgm:pt modelId="{223FD4D0-3544-4EC6-9880-0FBFF8EB3691}" type="parTrans" cxnId="{1CF67EA7-E926-444E-A7DD-63D3CBC18E87}">
      <dgm:prSet/>
      <dgm:spPr/>
      <dgm:t>
        <a:bodyPr/>
        <a:lstStyle/>
        <a:p>
          <a:endParaRPr lang="zh-CN" altLang="en-US"/>
        </a:p>
      </dgm:t>
    </dgm:pt>
    <dgm:pt modelId="{71F9F749-6021-4AE3-8FF6-894743774583}" type="sibTrans" cxnId="{1CF67EA7-E926-444E-A7DD-63D3CBC18E87}">
      <dgm:prSet/>
      <dgm:spPr/>
      <dgm:t>
        <a:bodyPr/>
        <a:lstStyle/>
        <a:p>
          <a:endParaRPr lang="zh-CN" altLang="en-US"/>
        </a:p>
      </dgm:t>
    </dgm:pt>
    <dgm:pt modelId="{6A3DCB78-59D6-4222-9DD1-035AEEDE2FB8}">
      <dgm:prSet phldrT="[Text]"/>
      <dgm:spPr/>
      <dgm:t>
        <a:bodyPr/>
        <a:lstStyle/>
        <a:p>
          <a:r>
            <a:rPr lang="zh-CN" altLang="en-US" dirty="0" smtClean="0"/>
            <a:t>拆分优秀</a:t>
          </a:r>
          <a:r>
            <a:rPr lang="en-US" altLang="zh-CN" dirty="0" smtClean="0"/>
            <a:t>PPT</a:t>
          </a:r>
          <a:endParaRPr lang="zh-CN" altLang="en-US" dirty="0"/>
        </a:p>
      </dgm:t>
    </dgm:pt>
    <dgm:pt modelId="{4E15E8AD-1765-483D-A7DF-F801B6908C99}" type="parTrans" cxnId="{F3AE857D-84AB-46F3-A483-8D810012F814}">
      <dgm:prSet/>
      <dgm:spPr/>
      <dgm:t>
        <a:bodyPr/>
        <a:lstStyle/>
        <a:p>
          <a:endParaRPr lang="zh-CN" altLang="en-US"/>
        </a:p>
      </dgm:t>
    </dgm:pt>
    <dgm:pt modelId="{2E779B39-6527-4232-807E-501B67218CCE}" type="sibTrans" cxnId="{F3AE857D-84AB-46F3-A483-8D810012F814}">
      <dgm:prSet/>
      <dgm:spPr/>
      <dgm:t>
        <a:bodyPr/>
        <a:lstStyle/>
        <a:p>
          <a:endParaRPr lang="zh-CN" altLang="en-US"/>
        </a:p>
      </dgm:t>
    </dgm:pt>
    <dgm:pt modelId="{BABBC95D-08D9-4682-ADE4-66A12309B9C6}">
      <dgm:prSet phldrT="[Text]"/>
      <dgm:spPr>
        <a:solidFill>
          <a:srgbClr val="5A7A97"/>
        </a:solidFill>
      </dgm:spPr>
      <dgm:t>
        <a:bodyPr/>
        <a:lstStyle/>
        <a:p>
          <a:r>
            <a:rPr lang="zh-CN" altLang="en-US" dirty="0" smtClean="0"/>
            <a:t>制作</a:t>
          </a:r>
          <a:endParaRPr lang="zh-CN" altLang="en-US" dirty="0"/>
        </a:p>
      </dgm:t>
    </dgm:pt>
    <dgm:pt modelId="{7F992837-4EF8-45AD-B88D-A965C995DC76}" type="parTrans" cxnId="{17032E7C-46CD-4382-B85B-A2AE4688F4D2}">
      <dgm:prSet/>
      <dgm:spPr/>
      <dgm:t>
        <a:bodyPr/>
        <a:lstStyle/>
        <a:p>
          <a:endParaRPr lang="zh-CN" altLang="en-US"/>
        </a:p>
      </dgm:t>
    </dgm:pt>
    <dgm:pt modelId="{3F4ECAA4-9861-4FED-9540-7D56A570CA08}" type="sibTrans" cxnId="{17032E7C-46CD-4382-B85B-A2AE4688F4D2}">
      <dgm:prSet/>
      <dgm:spPr/>
      <dgm:t>
        <a:bodyPr/>
        <a:lstStyle/>
        <a:p>
          <a:endParaRPr lang="zh-CN" altLang="en-US"/>
        </a:p>
      </dgm:t>
    </dgm:pt>
    <dgm:pt modelId="{7BF5B527-0EBF-46EC-A22D-1A59D19E7E00}">
      <dgm:prSet phldrT="[Text]"/>
      <dgm:spPr/>
      <dgm:t>
        <a:bodyPr/>
        <a:lstStyle/>
        <a:p>
          <a:r>
            <a:rPr lang="zh-CN" altLang="en-US" dirty="0" smtClean="0"/>
            <a:t>多使用方法尝试制作</a:t>
          </a:r>
          <a:endParaRPr lang="zh-CN" altLang="en-US" dirty="0"/>
        </a:p>
      </dgm:t>
    </dgm:pt>
    <dgm:pt modelId="{FC54A403-A8BC-40BD-8D62-AD4F02EB97EB}" type="parTrans" cxnId="{1DC5AEBA-F721-48CC-9126-B23D097F4B20}">
      <dgm:prSet/>
      <dgm:spPr/>
      <dgm:t>
        <a:bodyPr/>
        <a:lstStyle/>
        <a:p>
          <a:endParaRPr lang="zh-CN" altLang="en-US"/>
        </a:p>
      </dgm:t>
    </dgm:pt>
    <dgm:pt modelId="{61F7F4A9-217F-450F-9D8C-121221CA5B9E}" type="sibTrans" cxnId="{1DC5AEBA-F721-48CC-9126-B23D097F4B20}">
      <dgm:prSet/>
      <dgm:spPr/>
      <dgm:t>
        <a:bodyPr/>
        <a:lstStyle/>
        <a:p>
          <a:endParaRPr lang="zh-CN" altLang="en-US"/>
        </a:p>
      </dgm:t>
    </dgm:pt>
    <dgm:pt modelId="{8E4000F2-A57F-4027-9FB9-AC1A7E2E1555}" type="pres">
      <dgm:prSet presAssocID="{2AC76DFF-77C5-4A64-B579-88ED229DF9B5}" presName="Name0" presStyleCnt="0">
        <dgm:presLayoutVars>
          <dgm:dir/>
          <dgm:animLvl val="lvl"/>
          <dgm:resizeHandles val="exact"/>
        </dgm:presLayoutVars>
      </dgm:prSet>
      <dgm:spPr/>
    </dgm:pt>
    <dgm:pt modelId="{CEF4902F-0AAC-4A44-8B06-A99926ED2A72}" type="pres">
      <dgm:prSet presAssocID="{4115BFAA-A5F9-4279-8977-CC106AD6F221}" presName="composite" presStyleCnt="0"/>
      <dgm:spPr/>
    </dgm:pt>
    <dgm:pt modelId="{235E73B3-89E1-4157-9309-C6D460490DF7}" type="pres">
      <dgm:prSet presAssocID="{4115BFAA-A5F9-4279-8977-CC106AD6F2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129B4FB-3E07-4CF1-9D59-17B1E9052DC8}" type="pres">
      <dgm:prSet presAssocID="{4115BFAA-A5F9-4279-8977-CC106AD6F22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EFDEB-3F50-4F45-B9BA-07DDE6EEF19C}" type="pres">
      <dgm:prSet presAssocID="{F41E590B-E3B3-4324-A150-F2DBCA30E47F}" presName="space" presStyleCnt="0"/>
      <dgm:spPr/>
    </dgm:pt>
    <dgm:pt modelId="{74CCF855-09FF-4FC9-BF76-B592417A0554}" type="pres">
      <dgm:prSet presAssocID="{A0C89009-BFE5-46A2-AB2D-5564BEF4EDE2}" presName="composite" presStyleCnt="0"/>
      <dgm:spPr/>
    </dgm:pt>
    <dgm:pt modelId="{7DF378FC-AE87-4D35-9BFE-FC9ED5C24601}" type="pres">
      <dgm:prSet presAssocID="{A0C89009-BFE5-46A2-AB2D-5564BEF4ED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CAEF32D-0FDB-4669-8155-1DBC3664D966}" type="pres">
      <dgm:prSet presAssocID="{A0C89009-BFE5-46A2-AB2D-5564BEF4EDE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0F996-59B8-4017-8EBD-0D286B6F6433}" type="pres">
      <dgm:prSet presAssocID="{71F9F749-6021-4AE3-8FF6-894743774583}" presName="space" presStyleCnt="0"/>
      <dgm:spPr/>
    </dgm:pt>
    <dgm:pt modelId="{99B7E48C-777B-4942-A525-E2BF23FA2FB8}" type="pres">
      <dgm:prSet presAssocID="{BABBC95D-08D9-4682-ADE4-66A12309B9C6}" presName="composite" presStyleCnt="0"/>
      <dgm:spPr/>
    </dgm:pt>
    <dgm:pt modelId="{620EB8DC-2AA3-42CD-97C5-AF5EE46D38C4}" type="pres">
      <dgm:prSet presAssocID="{BABBC95D-08D9-4682-ADE4-66A12309B9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C7E48-248E-4D29-B01F-F2B62D753AA7}" type="pres">
      <dgm:prSet presAssocID="{BABBC95D-08D9-4682-ADE4-66A12309B9C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139999-0E37-4BE8-89DD-F4EE47B13AC3}" srcId="{2AC76DFF-77C5-4A64-B579-88ED229DF9B5}" destId="{4115BFAA-A5F9-4279-8977-CC106AD6F221}" srcOrd="0" destOrd="0" parTransId="{CA190E17-2807-4187-9829-CC9597E5F2C8}" sibTransId="{F41E590B-E3B3-4324-A150-F2DBCA30E47F}"/>
    <dgm:cxn modelId="{1DC5AEBA-F721-48CC-9126-B23D097F4B20}" srcId="{BABBC95D-08D9-4682-ADE4-66A12309B9C6}" destId="{7BF5B527-0EBF-46EC-A22D-1A59D19E7E00}" srcOrd="0" destOrd="0" parTransId="{FC54A403-A8BC-40BD-8D62-AD4F02EB97EB}" sibTransId="{61F7F4A9-217F-450F-9D8C-121221CA5B9E}"/>
    <dgm:cxn modelId="{9246B66A-3AAF-401C-857B-097E829032CC}" type="presOf" srcId="{A0C89009-BFE5-46A2-AB2D-5564BEF4EDE2}" destId="{7DF378FC-AE87-4D35-9BFE-FC9ED5C24601}" srcOrd="0" destOrd="0" presId="urn:microsoft.com/office/officeart/2005/8/layout/hList1"/>
    <dgm:cxn modelId="{699E5C46-5D51-4E12-B9D0-F3B926E451EB}" type="presOf" srcId="{6A3DCB78-59D6-4222-9DD1-035AEEDE2FB8}" destId="{0CAEF32D-0FDB-4669-8155-1DBC3664D966}" srcOrd="0" destOrd="0" presId="urn:microsoft.com/office/officeart/2005/8/layout/hList1"/>
    <dgm:cxn modelId="{6298BEC4-3A9D-4E17-B8E4-6E383C5CD717}" type="presOf" srcId="{53809AC9-8875-4D46-B2BE-BD340E8D289B}" destId="{1129B4FB-3E07-4CF1-9D59-17B1E9052DC8}" srcOrd="0" destOrd="0" presId="urn:microsoft.com/office/officeart/2005/8/layout/hList1"/>
    <dgm:cxn modelId="{32611176-F78F-4C5C-B3F2-7E667EB07ABE}" srcId="{4115BFAA-A5F9-4279-8977-CC106AD6F221}" destId="{53809AC9-8875-4D46-B2BE-BD340E8D289B}" srcOrd="0" destOrd="0" parTransId="{07E76A7F-5039-4C6E-A736-3A014301F8C2}" sibTransId="{42607032-11E8-4644-9E09-0650FFA9CA19}"/>
    <dgm:cxn modelId="{E13968AF-3562-4214-8CF5-829C0079A1E5}" type="presOf" srcId="{7BF5B527-0EBF-46EC-A22D-1A59D19E7E00}" destId="{3CEC7E48-248E-4D29-B01F-F2B62D753AA7}" srcOrd="0" destOrd="0" presId="urn:microsoft.com/office/officeart/2005/8/layout/hList1"/>
    <dgm:cxn modelId="{1CF67EA7-E926-444E-A7DD-63D3CBC18E87}" srcId="{2AC76DFF-77C5-4A64-B579-88ED229DF9B5}" destId="{A0C89009-BFE5-46A2-AB2D-5564BEF4EDE2}" srcOrd="1" destOrd="0" parTransId="{223FD4D0-3544-4EC6-9880-0FBFF8EB3691}" sibTransId="{71F9F749-6021-4AE3-8FF6-894743774583}"/>
    <dgm:cxn modelId="{F3AE857D-84AB-46F3-A483-8D810012F814}" srcId="{A0C89009-BFE5-46A2-AB2D-5564BEF4EDE2}" destId="{6A3DCB78-59D6-4222-9DD1-035AEEDE2FB8}" srcOrd="0" destOrd="0" parTransId="{4E15E8AD-1765-483D-A7DF-F801B6908C99}" sibTransId="{2E779B39-6527-4232-807E-501B67218CCE}"/>
    <dgm:cxn modelId="{E3A8CFAA-4D24-4AD2-A6D9-0E04206F17F2}" type="presOf" srcId="{BABBC95D-08D9-4682-ADE4-66A12309B9C6}" destId="{620EB8DC-2AA3-42CD-97C5-AF5EE46D38C4}" srcOrd="0" destOrd="0" presId="urn:microsoft.com/office/officeart/2005/8/layout/hList1"/>
    <dgm:cxn modelId="{17032E7C-46CD-4382-B85B-A2AE4688F4D2}" srcId="{2AC76DFF-77C5-4A64-B579-88ED229DF9B5}" destId="{BABBC95D-08D9-4682-ADE4-66A12309B9C6}" srcOrd="2" destOrd="0" parTransId="{7F992837-4EF8-45AD-B88D-A965C995DC76}" sibTransId="{3F4ECAA4-9861-4FED-9540-7D56A570CA08}"/>
    <dgm:cxn modelId="{3CF3F858-F32A-4414-9246-4D7F7513FF30}" type="presOf" srcId="{2AC76DFF-77C5-4A64-B579-88ED229DF9B5}" destId="{8E4000F2-A57F-4027-9FB9-AC1A7E2E1555}" srcOrd="0" destOrd="0" presId="urn:microsoft.com/office/officeart/2005/8/layout/hList1"/>
    <dgm:cxn modelId="{27F6036B-B82B-4383-9163-DE2DC928F531}" type="presOf" srcId="{4115BFAA-A5F9-4279-8977-CC106AD6F221}" destId="{235E73B3-89E1-4157-9309-C6D460490DF7}" srcOrd="0" destOrd="0" presId="urn:microsoft.com/office/officeart/2005/8/layout/hList1"/>
    <dgm:cxn modelId="{D7637E5D-F8C3-415C-8D1B-29D68BD9469A}" type="presParOf" srcId="{8E4000F2-A57F-4027-9FB9-AC1A7E2E1555}" destId="{CEF4902F-0AAC-4A44-8B06-A99926ED2A72}" srcOrd="0" destOrd="0" presId="urn:microsoft.com/office/officeart/2005/8/layout/hList1"/>
    <dgm:cxn modelId="{FBE8712A-2307-4307-8518-ED601B60E0D5}" type="presParOf" srcId="{CEF4902F-0AAC-4A44-8B06-A99926ED2A72}" destId="{235E73B3-89E1-4157-9309-C6D460490DF7}" srcOrd="0" destOrd="0" presId="urn:microsoft.com/office/officeart/2005/8/layout/hList1"/>
    <dgm:cxn modelId="{C00612F1-4DE5-4EF0-AA31-BAC02194CDD2}" type="presParOf" srcId="{CEF4902F-0AAC-4A44-8B06-A99926ED2A72}" destId="{1129B4FB-3E07-4CF1-9D59-17B1E9052DC8}" srcOrd="1" destOrd="0" presId="urn:microsoft.com/office/officeart/2005/8/layout/hList1"/>
    <dgm:cxn modelId="{FBBA9F84-8E22-4E4E-A924-0552F6E49451}" type="presParOf" srcId="{8E4000F2-A57F-4027-9FB9-AC1A7E2E1555}" destId="{820EFDEB-3F50-4F45-B9BA-07DDE6EEF19C}" srcOrd="1" destOrd="0" presId="urn:microsoft.com/office/officeart/2005/8/layout/hList1"/>
    <dgm:cxn modelId="{5CACCCCD-1ED2-4716-A636-9375FB8371AA}" type="presParOf" srcId="{8E4000F2-A57F-4027-9FB9-AC1A7E2E1555}" destId="{74CCF855-09FF-4FC9-BF76-B592417A0554}" srcOrd="2" destOrd="0" presId="urn:microsoft.com/office/officeart/2005/8/layout/hList1"/>
    <dgm:cxn modelId="{47B3BBB2-4F2C-437C-A075-1C1205EF7FA3}" type="presParOf" srcId="{74CCF855-09FF-4FC9-BF76-B592417A0554}" destId="{7DF378FC-AE87-4D35-9BFE-FC9ED5C24601}" srcOrd="0" destOrd="0" presId="urn:microsoft.com/office/officeart/2005/8/layout/hList1"/>
    <dgm:cxn modelId="{F6E46FFD-EF9C-416F-8FAC-E1801CE4792C}" type="presParOf" srcId="{74CCF855-09FF-4FC9-BF76-B592417A0554}" destId="{0CAEF32D-0FDB-4669-8155-1DBC3664D966}" srcOrd="1" destOrd="0" presId="urn:microsoft.com/office/officeart/2005/8/layout/hList1"/>
    <dgm:cxn modelId="{DD8BF61B-3625-4993-AD8C-9A3B7AB62A3A}" type="presParOf" srcId="{8E4000F2-A57F-4027-9FB9-AC1A7E2E1555}" destId="{7840F996-59B8-4017-8EBD-0D286B6F6433}" srcOrd="3" destOrd="0" presId="urn:microsoft.com/office/officeart/2005/8/layout/hList1"/>
    <dgm:cxn modelId="{B7E0B32C-3137-4C50-A8C9-CFEAAA9022B2}" type="presParOf" srcId="{8E4000F2-A57F-4027-9FB9-AC1A7E2E1555}" destId="{99B7E48C-777B-4942-A525-E2BF23FA2FB8}" srcOrd="4" destOrd="0" presId="urn:microsoft.com/office/officeart/2005/8/layout/hList1"/>
    <dgm:cxn modelId="{D92293C0-5E3A-48B0-9A0C-896C0317700E}" type="presParOf" srcId="{99B7E48C-777B-4942-A525-E2BF23FA2FB8}" destId="{620EB8DC-2AA3-42CD-97C5-AF5EE46D38C4}" srcOrd="0" destOrd="0" presId="urn:microsoft.com/office/officeart/2005/8/layout/hList1"/>
    <dgm:cxn modelId="{84BF16E7-D715-45D2-8B34-83027CB32B9D}" type="presParOf" srcId="{99B7E48C-777B-4942-A525-E2BF23FA2FB8}" destId="{3CEC7E48-248E-4D29-B01F-F2B62D753A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CD480-8580-4BF6-9872-A0E85484283E}">
      <dsp:nvSpPr>
        <dsp:cNvPr id="0" name=""/>
        <dsp:cNvSpPr/>
      </dsp:nvSpPr>
      <dsp:spPr>
        <a:xfrm rot="5400000">
          <a:off x="-156603" y="157684"/>
          <a:ext cx="1044022" cy="73081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梳理</a:t>
          </a:r>
          <a:endParaRPr lang="zh-CN" altLang="en-US" sz="1400" kern="1200" dirty="0"/>
        </a:p>
      </dsp:txBody>
      <dsp:txXfrm rot="-5400000">
        <a:off x="1" y="366489"/>
        <a:ext cx="730815" cy="313207"/>
      </dsp:txXfrm>
    </dsp:sp>
    <dsp:sp modelId="{CA36435F-B30E-4594-9BEA-58C326516775}">
      <dsp:nvSpPr>
        <dsp:cNvPr id="0" name=""/>
        <dsp:cNvSpPr/>
      </dsp:nvSpPr>
      <dsp:spPr>
        <a:xfrm rot="5400000">
          <a:off x="2795888" y="-2065072"/>
          <a:ext cx="678614" cy="480875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梳理</a:t>
          </a:r>
          <a:r>
            <a:rPr lang="en-US" altLang="zh-CN" sz="2800" kern="1200" dirty="0" smtClean="0"/>
            <a:t>PPT</a:t>
          </a:r>
          <a:r>
            <a:rPr lang="zh-CN" altLang="en-US" sz="2800" kern="1200" dirty="0" smtClean="0"/>
            <a:t>内容</a:t>
          </a:r>
          <a:endParaRPr lang="zh-CN" altLang="en-US" sz="2800" kern="1200" dirty="0"/>
        </a:p>
      </dsp:txBody>
      <dsp:txXfrm rot="-5400000">
        <a:off x="730816" y="33127"/>
        <a:ext cx="4775632" cy="612360"/>
      </dsp:txXfrm>
    </dsp:sp>
    <dsp:sp modelId="{53911DAB-AFDE-4F3B-97C3-05FBEAA152C6}">
      <dsp:nvSpPr>
        <dsp:cNvPr id="0" name=""/>
        <dsp:cNvSpPr/>
      </dsp:nvSpPr>
      <dsp:spPr>
        <a:xfrm rot="5400000">
          <a:off x="-156603" y="1084003"/>
          <a:ext cx="1044022" cy="73081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归类</a:t>
          </a:r>
          <a:endParaRPr lang="zh-CN" altLang="en-US" sz="1400" kern="1200" dirty="0"/>
        </a:p>
      </dsp:txBody>
      <dsp:txXfrm rot="-5400000">
        <a:off x="1" y="1292808"/>
        <a:ext cx="730815" cy="313207"/>
      </dsp:txXfrm>
    </dsp:sp>
    <dsp:sp modelId="{DF6CC95C-ED49-4987-9EAC-4334968D9AEB}">
      <dsp:nvSpPr>
        <dsp:cNvPr id="0" name=""/>
        <dsp:cNvSpPr/>
      </dsp:nvSpPr>
      <dsp:spPr>
        <a:xfrm rot="5400000">
          <a:off x="2795888" y="-1137672"/>
          <a:ext cx="678614" cy="480875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分析内容整理归类</a:t>
          </a:r>
          <a:endParaRPr lang="zh-CN" altLang="en-US" sz="2800" kern="1200" dirty="0"/>
        </a:p>
      </dsp:txBody>
      <dsp:txXfrm rot="-5400000">
        <a:off x="730816" y="960527"/>
        <a:ext cx="4775632" cy="612360"/>
      </dsp:txXfrm>
    </dsp:sp>
    <dsp:sp modelId="{9664A227-06CE-40E1-8108-D5FB9CEA1554}">
      <dsp:nvSpPr>
        <dsp:cNvPr id="0" name=""/>
        <dsp:cNvSpPr/>
      </dsp:nvSpPr>
      <dsp:spPr>
        <a:xfrm rot="5400000">
          <a:off x="-156603" y="2010322"/>
          <a:ext cx="1044022" cy="73081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颜色</a:t>
          </a:r>
          <a:endParaRPr lang="zh-CN" altLang="en-US" sz="1400" kern="1200" dirty="0"/>
        </a:p>
      </dsp:txBody>
      <dsp:txXfrm rot="-5400000">
        <a:off x="1" y="2219127"/>
        <a:ext cx="730815" cy="313207"/>
      </dsp:txXfrm>
    </dsp:sp>
    <dsp:sp modelId="{A3BE31BE-2B91-4CD9-B2F6-F4F24BFB2BFC}">
      <dsp:nvSpPr>
        <dsp:cNvPr id="0" name=""/>
        <dsp:cNvSpPr/>
      </dsp:nvSpPr>
      <dsp:spPr>
        <a:xfrm rot="5400000">
          <a:off x="2795888" y="-211353"/>
          <a:ext cx="678614" cy="480875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选用合理颜色搭配</a:t>
          </a:r>
          <a:endParaRPr lang="zh-CN" altLang="en-US" sz="2800" kern="1200" dirty="0"/>
        </a:p>
      </dsp:txBody>
      <dsp:txXfrm rot="-5400000">
        <a:off x="730816" y="1886846"/>
        <a:ext cx="4775632" cy="612360"/>
      </dsp:txXfrm>
    </dsp:sp>
    <dsp:sp modelId="{775CDF18-C019-4FD4-815D-AA59A60E9076}">
      <dsp:nvSpPr>
        <dsp:cNvPr id="0" name=""/>
        <dsp:cNvSpPr/>
      </dsp:nvSpPr>
      <dsp:spPr>
        <a:xfrm rot="5400000">
          <a:off x="-156603" y="2936641"/>
          <a:ext cx="1044022" cy="73081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布局</a:t>
          </a:r>
          <a:endParaRPr lang="zh-CN" altLang="en-US" sz="1400" kern="1200" dirty="0"/>
        </a:p>
      </dsp:txBody>
      <dsp:txXfrm rot="-5400000">
        <a:off x="1" y="3145446"/>
        <a:ext cx="730815" cy="313207"/>
      </dsp:txXfrm>
    </dsp:sp>
    <dsp:sp modelId="{49131F78-A90B-44AB-A8C4-BB823EC299AB}">
      <dsp:nvSpPr>
        <dsp:cNvPr id="0" name=""/>
        <dsp:cNvSpPr/>
      </dsp:nvSpPr>
      <dsp:spPr>
        <a:xfrm rot="5400000">
          <a:off x="2795888" y="714965"/>
          <a:ext cx="678614" cy="480875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设计布局</a:t>
          </a:r>
          <a:endParaRPr lang="zh-CN" altLang="en-US" sz="2800" kern="1200" dirty="0"/>
        </a:p>
      </dsp:txBody>
      <dsp:txXfrm rot="-5400000">
        <a:off x="730816" y="2813165"/>
        <a:ext cx="4775632" cy="612360"/>
      </dsp:txXfrm>
    </dsp:sp>
    <dsp:sp modelId="{9CEB7FC0-C516-42DD-B485-37297C48C1E1}">
      <dsp:nvSpPr>
        <dsp:cNvPr id="0" name=""/>
        <dsp:cNvSpPr/>
      </dsp:nvSpPr>
      <dsp:spPr>
        <a:xfrm rot="5400000">
          <a:off x="-156603" y="3862960"/>
          <a:ext cx="1044022" cy="73081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填充</a:t>
          </a:r>
          <a:endParaRPr lang="zh-CN" altLang="en-US" sz="1400" kern="1200" dirty="0"/>
        </a:p>
      </dsp:txBody>
      <dsp:txXfrm rot="-5400000">
        <a:off x="1" y="4071765"/>
        <a:ext cx="730815" cy="313207"/>
      </dsp:txXfrm>
    </dsp:sp>
    <dsp:sp modelId="{10325B9F-1383-4E37-A0D5-D901B5912EF4}">
      <dsp:nvSpPr>
        <dsp:cNvPr id="0" name=""/>
        <dsp:cNvSpPr/>
      </dsp:nvSpPr>
      <dsp:spPr>
        <a:xfrm rot="5400000">
          <a:off x="2795888" y="1641285"/>
          <a:ext cx="678614" cy="480875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填充内容</a:t>
          </a:r>
          <a:endParaRPr lang="zh-CN" altLang="en-US" sz="2800" kern="1200" dirty="0"/>
        </a:p>
      </dsp:txBody>
      <dsp:txXfrm rot="-5400000">
        <a:off x="730816" y="3739485"/>
        <a:ext cx="4775632" cy="612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E73B3-89E1-4157-9309-C6D460490DF7}">
      <dsp:nvSpPr>
        <dsp:cNvPr id="0" name=""/>
        <dsp:cNvSpPr/>
      </dsp:nvSpPr>
      <dsp:spPr>
        <a:xfrm>
          <a:off x="1971" y="994644"/>
          <a:ext cx="1922180" cy="768872"/>
        </a:xfrm>
        <a:prstGeom prst="rect">
          <a:avLst/>
        </a:prstGeom>
        <a:solidFill>
          <a:srgbClr val="5A7A97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多看</a:t>
          </a:r>
          <a:endParaRPr lang="zh-CN" altLang="en-US" sz="2700" kern="1200" dirty="0"/>
        </a:p>
      </dsp:txBody>
      <dsp:txXfrm>
        <a:off x="1971" y="994644"/>
        <a:ext cx="1922180" cy="768872"/>
      </dsp:txXfrm>
    </dsp:sp>
    <dsp:sp modelId="{1129B4FB-3E07-4CF1-9D59-17B1E9052DC8}">
      <dsp:nvSpPr>
        <dsp:cNvPr id="0" name=""/>
        <dsp:cNvSpPr/>
      </dsp:nvSpPr>
      <dsp:spPr>
        <a:xfrm>
          <a:off x="1971" y="1763516"/>
          <a:ext cx="1922180" cy="19872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多留意优秀</a:t>
          </a:r>
          <a:r>
            <a:rPr lang="en-US" altLang="zh-CN" sz="2700" kern="1200" dirty="0" smtClean="0"/>
            <a:t>PPT</a:t>
          </a:r>
          <a:endParaRPr lang="zh-CN" altLang="en-US" sz="2700" kern="1200" dirty="0"/>
        </a:p>
      </dsp:txBody>
      <dsp:txXfrm>
        <a:off x="1971" y="1763516"/>
        <a:ext cx="1922180" cy="1987208"/>
      </dsp:txXfrm>
    </dsp:sp>
    <dsp:sp modelId="{7DF378FC-AE87-4D35-9BFE-FC9ED5C24601}">
      <dsp:nvSpPr>
        <dsp:cNvPr id="0" name=""/>
        <dsp:cNvSpPr/>
      </dsp:nvSpPr>
      <dsp:spPr>
        <a:xfrm>
          <a:off x="2193257" y="994644"/>
          <a:ext cx="1922180" cy="768872"/>
        </a:xfrm>
        <a:prstGeom prst="rect">
          <a:avLst/>
        </a:prstGeom>
        <a:solidFill>
          <a:srgbClr val="5A7A97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拆分</a:t>
          </a:r>
          <a:endParaRPr lang="zh-CN" altLang="en-US" sz="2700" kern="1200" dirty="0"/>
        </a:p>
      </dsp:txBody>
      <dsp:txXfrm>
        <a:off x="2193257" y="994644"/>
        <a:ext cx="1922180" cy="768872"/>
      </dsp:txXfrm>
    </dsp:sp>
    <dsp:sp modelId="{0CAEF32D-0FDB-4669-8155-1DBC3664D966}">
      <dsp:nvSpPr>
        <dsp:cNvPr id="0" name=""/>
        <dsp:cNvSpPr/>
      </dsp:nvSpPr>
      <dsp:spPr>
        <a:xfrm>
          <a:off x="2193257" y="1763516"/>
          <a:ext cx="1922180" cy="19872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拆分优秀</a:t>
          </a:r>
          <a:r>
            <a:rPr lang="en-US" altLang="zh-CN" sz="2700" kern="1200" dirty="0" smtClean="0"/>
            <a:t>PPT</a:t>
          </a:r>
          <a:endParaRPr lang="zh-CN" altLang="en-US" sz="2700" kern="1200" dirty="0"/>
        </a:p>
      </dsp:txBody>
      <dsp:txXfrm>
        <a:off x="2193257" y="1763516"/>
        <a:ext cx="1922180" cy="1987208"/>
      </dsp:txXfrm>
    </dsp:sp>
    <dsp:sp modelId="{620EB8DC-2AA3-42CD-97C5-AF5EE46D38C4}">
      <dsp:nvSpPr>
        <dsp:cNvPr id="0" name=""/>
        <dsp:cNvSpPr/>
      </dsp:nvSpPr>
      <dsp:spPr>
        <a:xfrm>
          <a:off x="4384543" y="994644"/>
          <a:ext cx="1922180" cy="768872"/>
        </a:xfrm>
        <a:prstGeom prst="rect">
          <a:avLst/>
        </a:prstGeom>
        <a:solidFill>
          <a:srgbClr val="5A7A97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制作</a:t>
          </a:r>
          <a:endParaRPr lang="zh-CN" altLang="en-US" sz="2700" kern="1200" dirty="0"/>
        </a:p>
      </dsp:txBody>
      <dsp:txXfrm>
        <a:off x="4384543" y="994644"/>
        <a:ext cx="1922180" cy="768872"/>
      </dsp:txXfrm>
    </dsp:sp>
    <dsp:sp modelId="{3CEC7E48-248E-4D29-B01F-F2B62D753AA7}">
      <dsp:nvSpPr>
        <dsp:cNvPr id="0" name=""/>
        <dsp:cNvSpPr/>
      </dsp:nvSpPr>
      <dsp:spPr>
        <a:xfrm>
          <a:off x="4384543" y="1763516"/>
          <a:ext cx="1922180" cy="19872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多使用方法尝试制作</a:t>
          </a:r>
          <a:endParaRPr lang="zh-CN" altLang="en-US" sz="2700" kern="1200" dirty="0"/>
        </a:p>
      </dsp:txBody>
      <dsp:txXfrm>
        <a:off x="4384543" y="1763516"/>
        <a:ext cx="1922180" cy="198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"/>
          <p:cNvSpPr/>
          <p:nvPr/>
        </p:nvSpPr>
        <p:spPr>
          <a:xfrm>
            <a:off x="0" y="1605665"/>
            <a:ext cx="12192000" cy="34458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13" name="Parallelogram 12"/>
          <p:cNvSpPr/>
          <p:nvPr/>
        </p:nvSpPr>
        <p:spPr>
          <a:xfrm>
            <a:off x="1810716" y="1605665"/>
            <a:ext cx="3173127" cy="3445844"/>
          </a:xfrm>
          <a:prstGeom prst="parallelogram">
            <a:avLst>
              <a:gd name="adj" fmla="val 34302"/>
            </a:avLst>
          </a:prstGeom>
          <a:solidFill>
            <a:srgbClr val="5B9BD5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如何</a:t>
            </a:r>
            <a:endParaRPr lang="zh-CN" altLang="en-US" sz="6000" dirty="0"/>
          </a:p>
        </p:txBody>
      </p:sp>
      <p:sp>
        <p:nvSpPr>
          <p:cNvPr id="14" name="Parallelogram 13"/>
          <p:cNvSpPr/>
          <p:nvPr/>
        </p:nvSpPr>
        <p:spPr>
          <a:xfrm>
            <a:off x="4494559" y="1605665"/>
            <a:ext cx="3173127" cy="3445844"/>
          </a:xfrm>
          <a:prstGeom prst="parallelogram">
            <a:avLst>
              <a:gd name="adj" fmla="val 34302"/>
            </a:avLst>
          </a:prstGeom>
          <a:solidFill>
            <a:srgbClr val="5E8579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制作</a:t>
            </a:r>
            <a:endParaRPr lang="zh-CN" altLang="en-US" sz="6000" dirty="0"/>
          </a:p>
        </p:txBody>
      </p:sp>
      <p:sp>
        <p:nvSpPr>
          <p:cNvPr id="15" name="Parallelogram 14"/>
          <p:cNvSpPr/>
          <p:nvPr/>
        </p:nvSpPr>
        <p:spPr>
          <a:xfrm>
            <a:off x="7178402" y="1605665"/>
            <a:ext cx="3173127" cy="3445844"/>
          </a:xfrm>
          <a:prstGeom prst="parallelogram">
            <a:avLst>
              <a:gd name="adj" fmla="val 34302"/>
            </a:avLst>
          </a:prstGeom>
          <a:solidFill>
            <a:srgbClr val="56A36C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PPT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版式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设计四原则</a:t>
            </a:r>
            <a:endParaRPr lang="en-US" altLang="zh-CN" sz="2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57001" y="2185826"/>
            <a:ext cx="2073779" cy="1190001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对齐</a:t>
            </a:r>
            <a:endParaRPr lang="zh-CN" alt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6009117" y="2185826"/>
            <a:ext cx="2073779" cy="1190001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对比</a:t>
            </a:r>
            <a:endParaRPr lang="zh-CN" alt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857000" y="3465325"/>
            <a:ext cx="2073779" cy="1190001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重复</a:t>
            </a:r>
            <a:endParaRPr lang="zh-CN" alt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6009116" y="3465324"/>
            <a:ext cx="2073779" cy="1190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亲密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26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模板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/>
              <a:t>为</a:t>
            </a:r>
            <a:r>
              <a:rPr lang="zh-CN" altLang="en-US" sz="2500" dirty="0" smtClean="0"/>
              <a:t>了方便，使用模板</a:t>
            </a:r>
            <a:endParaRPr lang="en-US" altLang="zh-CN" sz="2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26406" y="2937855"/>
            <a:ext cx="2073779" cy="1190001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视图</a:t>
            </a:r>
            <a:endParaRPr lang="zh-CN" alt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261359" y="2937855"/>
            <a:ext cx="2073779" cy="1190001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模板</a:t>
            </a:r>
            <a:endParaRPr lang="zh-CN" alt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896312" y="2938094"/>
            <a:ext cx="2073779" cy="1190001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保存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00185" y="3401226"/>
            <a:ext cx="561174" cy="324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>
            <a:off x="7335138" y="3401225"/>
            <a:ext cx="561174" cy="324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多媒体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使用动画与背景音乐</a:t>
            </a:r>
            <a:endParaRPr lang="en-US" altLang="zh-CN" sz="2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26406" y="2937855"/>
            <a:ext cx="7508906" cy="1190001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性价比低，少用，慎用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6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102407" y="789775"/>
            <a:ext cx="1392963" cy="1998290"/>
          </a:xfrm>
          <a:prstGeom prst="parallelogram">
            <a:avLst>
              <a:gd name="adj" fmla="val 30410"/>
            </a:avLst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完</a:t>
            </a:r>
            <a:r>
              <a:rPr lang="zh-CN" altLang="en-US" sz="3000" dirty="0" smtClean="0"/>
              <a:t>整流程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/>
              <a:t>制</a:t>
            </a:r>
            <a:r>
              <a:rPr lang="zh-CN" altLang="en-US" sz="2500" dirty="0" smtClean="0"/>
              <a:t>作</a:t>
            </a:r>
            <a:r>
              <a:rPr lang="en-US" altLang="zh-CN" sz="2500" dirty="0" smtClean="0"/>
              <a:t>PPT</a:t>
            </a:r>
            <a:r>
              <a:rPr lang="zh-CN" altLang="en-US" sz="2500" dirty="0" smtClean="0"/>
              <a:t>流程</a:t>
            </a:r>
            <a:endParaRPr lang="en-US" altLang="zh-CN" sz="2500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51392367"/>
              </p:ext>
            </p:extLst>
          </p:nvPr>
        </p:nvGraphicFramePr>
        <p:xfrm>
          <a:off x="3997532" y="1230593"/>
          <a:ext cx="5539575" cy="475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7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102407" y="789775"/>
            <a:ext cx="1392963" cy="1998290"/>
          </a:xfrm>
          <a:prstGeom prst="parallelogram">
            <a:avLst>
              <a:gd name="adj" fmla="val 30410"/>
            </a:avLst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刻</a:t>
            </a:r>
            <a:r>
              <a:rPr lang="zh-CN" altLang="en-US" sz="3000" dirty="0" smtClean="0"/>
              <a:t>意练习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任何事情，想快速提升，需刻意练习</a:t>
            </a:r>
            <a:endParaRPr lang="en-US" altLang="zh-CN" sz="25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28790138"/>
              </p:ext>
            </p:extLst>
          </p:nvPr>
        </p:nvGraphicFramePr>
        <p:xfrm>
          <a:off x="3202774" y="1204956"/>
          <a:ext cx="6308695" cy="474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/>
          <p:nvPr/>
        </p:nvSpPr>
        <p:spPr>
          <a:xfrm>
            <a:off x="8404292" y="602882"/>
            <a:ext cx="3136400" cy="5451408"/>
          </a:xfrm>
          <a:prstGeom prst="rect">
            <a:avLst/>
          </a:prstGeom>
          <a:solidFill>
            <a:srgbClr val="577E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21" name="矩形 5"/>
          <p:cNvSpPr/>
          <p:nvPr/>
        </p:nvSpPr>
        <p:spPr>
          <a:xfrm>
            <a:off x="5421789" y="602882"/>
            <a:ext cx="3098368" cy="5451408"/>
          </a:xfrm>
          <a:prstGeom prst="rect">
            <a:avLst/>
          </a:prstGeom>
          <a:solidFill>
            <a:srgbClr val="5A7A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6" name="矩形 5"/>
          <p:cNvSpPr/>
          <p:nvPr/>
        </p:nvSpPr>
        <p:spPr>
          <a:xfrm>
            <a:off x="654518" y="602883"/>
            <a:ext cx="1636295" cy="5451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/>
              <a:t>目</a:t>
            </a:r>
            <a:endParaRPr lang="en-US" altLang="zh-CN" sz="8000" dirty="0" smtClean="0"/>
          </a:p>
          <a:p>
            <a:pPr algn="ctr"/>
            <a:r>
              <a:rPr lang="zh-CN" altLang="en-US" sz="8000" dirty="0" smtClean="0"/>
              <a:t>录</a:t>
            </a:r>
            <a:endParaRPr lang="zh-CN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273617" y="602883"/>
            <a:ext cx="837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i="1" dirty="0" smtClean="0"/>
              <a:t>1</a:t>
            </a:r>
            <a:endParaRPr lang="zh-CN" altLang="en-US" sz="3000" b="1" i="1" dirty="0"/>
          </a:p>
        </p:txBody>
      </p:sp>
      <p:sp>
        <p:nvSpPr>
          <p:cNvPr id="13" name="矩形 5"/>
          <p:cNvSpPr/>
          <p:nvPr/>
        </p:nvSpPr>
        <p:spPr>
          <a:xfrm>
            <a:off x="2290815" y="602883"/>
            <a:ext cx="3136400" cy="5451408"/>
          </a:xfrm>
          <a:prstGeom prst="rect">
            <a:avLst/>
          </a:prstGeom>
          <a:solidFill>
            <a:srgbClr val="5B6F6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2290813" y="601031"/>
            <a:ext cx="3136402" cy="5453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/>
          <p:cNvSpPr/>
          <p:nvPr/>
        </p:nvSpPr>
        <p:spPr>
          <a:xfrm>
            <a:off x="5427216" y="601031"/>
            <a:ext cx="3101493" cy="5453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/>
          <p:cNvSpPr/>
          <p:nvPr/>
        </p:nvSpPr>
        <p:spPr>
          <a:xfrm>
            <a:off x="8528703" y="601031"/>
            <a:ext cx="3011989" cy="5453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21516" y="696209"/>
            <a:ext cx="22326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文</a:t>
            </a:r>
            <a:r>
              <a:rPr lang="zh-CN" altLang="en-US" sz="4000" dirty="0" smtClean="0">
                <a:solidFill>
                  <a:schemeClr val="bg1"/>
                </a:solidFill>
              </a:rPr>
              <a:t>字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图</a:t>
            </a:r>
            <a:r>
              <a:rPr lang="zh-CN" altLang="en-US" sz="4000" dirty="0" smtClean="0">
                <a:solidFill>
                  <a:schemeClr val="bg1"/>
                </a:solidFill>
              </a:rPr>
              <a:t>片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颜</a:t>
            </a:r>
            <a:r>
              <a:rPr lang="zh-CN" altLang="en-US" sz="4000" dirty="0" smtClean="0">
                <a:solidFill>
                  <a:schemeClr val="bg1"/>
                </a:solidFill>
              </a:rPr>
              <a:t>色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图表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06282" y="696209"/>
            <a:ext cx="2477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形</a:t>
            </a:r>
            <a:r>
              <a:rPr lang="zh-CN" altLang="en-US" sz="4000" dirty="0">
                <a:solidFill>
                  <a:schemeClr val="bg1"/>
                </a:solidFill>
              </a:rPr>
              <a:t>状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版式</a:t>
            </a:r>
            <a:endParaRPr lang="en-US" altLang="zh-CN" sz="4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模板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多媒体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33107" y="650043"/>
            <a:ext cx="2794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完整流程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刻意练习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36808" y="1230594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27193" y="2406146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64809" y="3627175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77059" y="4881971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89692" y="1230594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01169" y="2406146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19172" y="3581698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00259" y="4817994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85059" y="1151919"/>
            <a:ext cx="48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77036" y="2406146"/>
            <a:ext cx="703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zh-CN" altLang="en-US" sz="30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文字</a:t>
            </a:r>
            <a:endParaRPr lang="zh-CN" altLang="en-US" sz="3000" dirty="0"/>
          </a:p>
        </p:txBody>
      </p:sp>
      <p:sp>
        <p:nvSpPr>
          <p:cNvPr id="1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使用非衬线字体（默认微软雅黑），不使用斜体字</a:t>
            </a:r>
            <a:endParaRPr lang="en-US" altLang="zh-CN" sz="25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96597" y="1676401"/>
            <a:ext cx="3119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衬线字体</a:t>
            </a:r>
            <a:endParaRPr lang="en-US" altLang="zh-CN" sz="5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6597" y="3034161"/>
            <a:ext cx="3708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+mj-ea"/>
                <a:ea typeface="+mj-ea"/>
              </a:rPr>
              <a:t>非</a:t>
            </a:r>
            <a:r>
              <a:rPr lang="zh-CN" altLang="en-US" sz="5000" dirty="0" smtClean="0">
                <a:latin typeface="+mj-ea"/>
                <a:ea typeface="+mj-ea"/>
              </a:rPr>
              <a:t>衬线字体</a:t>
            </a:r>
            <a:endParaRPr lang="en-US" altLang="zh-CN" sz="5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6596" y="4391921"/>
            <a:ext cx="3708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i="1" dirty="0">
                <a:latin typeface="+mj-ea"/>
                <a:ea typeface="+mj-ea"/>
              </a:rPr>
              <a:t>非</a:t>
            </a:r>
            <a:r>
              <a:rPr lang="zh-CN" altLang="en-US" sz="5000" i="1" dirty="0" smtClean="0">
                <a:latin typeface="+mj-ea"/>
                <a:ea typeface="+mj-ea"/>
              </a:rPr>
              <a:t>衬线字体</a:t>
            </a:r>
            <a:endParaRPr lang="en-US" altLang="zh-CN" sz="5000" i="1" dirty="0" smtClean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4730" y="1890044"/>
            <a:ext cx="1034041" cy="572569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/>
              <a:t>反例</a:t>
            </a:r>
            <a:endParaRPr lang="zh-CN" altLang="en-US" sz="2500" dirty="0"/>
          </a:p>
        </p:txBody>
      </p:sp>
      <p:sp>
        <p:nvSpPr>
          <p:cNvPr id="21" name="Rectangle 20"/>
          <p:cNvSpPr/>
          <p:nvPr/>
        </p:nvSpPr>
        <p:spPr>
          <a:xfrm>
            <a:off x="4614729" y="4522626"/>
            <a:ext cx="1034041" cy="572569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/>
              <a:t>反例</a:t>
            </a:r>
            <a:endParaRPr lang="zh-CN" altLang="en-US" sz="2500" dirty="0"/>
          </a:p>
        </p:txBody>
      </p:sp>
      <p:sp>
        <p:nvSpPr>
          <p:cNvPr id="22" name="Rectangle 21"/>
          <p:cNvSpPr/>
          <p:nvPr/>
        </p:nvSpPr>
        <p:spPr>
          <a:xfrm>
            <a:off x="4614729" y="3158625"/>
            <a:ext cx="1034041" cy="572569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/>
              <a:t>正例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03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图片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267871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适当使用图片，多看，多练</a:t>
            </a:r>
            <a:endParaRPr lang="en-US" altLang="zh-CN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82" y="787639"/>
            <a:ext cx="5349704" cy="5357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14917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主题搭配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9314916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突出重点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14916" y="3881217"/>
            <a:ext cx="1854437" cy="485687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善用技巧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颜色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色彩的基本知识</a:t>
            </a:r>
            <a:r>
              <a:rPr lang="en-US" altLang="zh-CN" sz="2500" dirty="0" smtClean="0"/>
              <a:t>—</a:t>
            </a:r>
            <a:r>
              <a:rPr lang="zh-CN" altLang="en-US" sz="2500" dirty="0" smtClean="0"/>
              <a:t>色轮</a:t>
            </a:r>
            <a:endParaRPr lang="en-US" altLang="zh-CN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32" y="1390118"/>
            <a:ext cx="4239135" cy="3861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14917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互补色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4916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对比色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314916" y="3881217"/>
            <a:ext cx="1854437" cy="485687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冷暖色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3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颜色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色彩的意义</a:t>
            </a:r>
            <a:endParaRPr lang="en-US" altLang="zh-CN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5805" y="948582"/>
            <a:ext cx="5289847" cy="512748"/>
            <a:chOff x="4255805" y="948582"/>
            <a:chExt cx="5289847" cy="512748"/>
          </a:xfrm>
        </p:grpSpPr>
        <p:sp>
          <p:nvSpPr>
            <p:cNvPr id="4" name="Rectangle 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红色</a:t>
              </a: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C00000"/>
                  </a:solidFill>
                </a:rPr>
                <a:t>积极、热情、健康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/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愤怒、敌对、危险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5805" y="1656459"/>
            <a:ext cx="5289847" cy="512748"/>
            <a:chOff x="4255805" y="948582"/>
            <a:chExt cx="5289847" cy="512748"/>
          </a:xfrm>
        </p:grpSpPr>
        <p:sp>
          <p:nvSpPr>
            <p:cNvPr id="10" name="Rectangle 9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橙色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2"/>
                  </a:solidFill>
                </a:rPr>
                <a:t>健康、温暖、舒适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55805" y="2364336"/>
            <a:ext cx="5289847" cy="512748"/>
            <a:chOff x="4255805" y="948582"/>
            <a:chExt cx="5289847" cy="512748"/>
          </a:xfrm>
        </p:grpSpPr>
        <p:sp>
          <p:nvSpPr>
            <p:cNvPr id="14" name="Rectangle 1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黄色</a:t>
              </a:r>
              <a:endParaRPr lang="zh-CN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4"/>
                  </a:solidFill>
                </a:rPr>
                <a:t>智慧、权利、骄傲</a:t>
              </a:r>
              <a:r>
                <a:rPr lang="en-US" altLang="zh-CN" dirty="0" smtClean="0">
                  <a:solidFill>
                    <a:schemeClr val="accent4"/>
                  </a:solidFill>
                </a:rPr>
                <a:t>/</a:t>
              </a:r>
              <a:r>
                <a:rPr lang="zh-CN" altLang="en-US" dirty="0" smtClean="0">
                  <a:solidFill>
                    <a:schemeClr val="accent4"/>
                  </a:solidFill>
                </a:rPr>
                <a:t>青春、快乐</a:t>
              </a:r>
              <a:endParaRPr lang="zh-CN" alt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55805" y="3082659"/>
            <a:ext cx="5289847" cy="512748"/>
            <a:chOff x="4255805" y="948582"/>
            <a:chExt cx="5289847" cy="512748"/>
          </a:xfrm>
        </p:grpSpPr>
        <p:sp>
          <p:nvSpPr>
            <p:cNvPr id="17" name="Rectangle 1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绿色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6"/>
                  </a:solidFill>
                </a:rPr>
                <a:t>和平、环保、生命、安全、健康、希望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55805" y="3799560"/>
            <a:ext cx="5289847" cy="512748"/>
            <a:chOff x="4255805" y="948582"/>
            <a:chExt cx="5289847" cy="512748"/>
          </a:xfrm>
        </p:grpSpPr>
        <p:sp>
          <p:nvSpPr>
            <p:cNvPr id="21" name="Rectangle 20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青色</a:t>
              </a:r>
              <a:endParaRPr lang="zh-CN" alt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3"/>
                  </a:solidFill>
                </a:rPr>
                <a:t>坚强、希望、古朴、庄重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55805" y="4550635"/>
            <a:ext cx="5289847" cy="512748"/>
            <a:chOff x="4255805" y="948582"/>
            <a:chExt cx="5289847" cy="512748"/>
          </a:xfrm>
        </p:grpSpPr>
        <p:sp>
          <p:nvSpPr>
            <p:cNvPr id="24" name="Rectangle 2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蓝色</a:t>
              </a:r>
              <a:endParaRPr lang="zh-CN" alt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accent5"/>
                  </a:solidFill>
                </a:rPr>
                <a:t>平静、智慧、冷淡、商务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55805" y="5301710"/>
            <a:ext cx="5289847" cy="512748"/>
            <a:chOff x="4255805" y="948582"/>
            <a:chExt cx="5289847" cy="512748"/>
          </a:xfrm>
        </p:grpSpPr>
        <p:sp>
          <p:nvSpPr>
            <p:cNvPr id="27" name="Rectangle 2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紫色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神秘、高贵、优雅、女性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颜色</a:t>
            </a:r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色彩的搭配</a:t>
            </a:r>
            <a:endParaRPr lang="en-US" altLang="zh-CN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5805" y="1110953"/>
            <a:ext cx="5289847" cy="512748"/>
            <a:chOff x="4255805" y="948582"/>
            <a:chExt cx="5289847" cy="512748"/>
          </a:xfrm>
        </p:grpSpPr>
        <p:sp>
          <p:nvSpPr>
            <p:cNvPr id="7" name="Rectangle 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高科技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黑、灰、蓝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5804" y="1844467"/>
            <a:ext cx="5289847" cy="512748"/>
            <a:chOff x="4255805" y="948582"/>
            <a:chExt cx="5289847" cy="512748"/>
          </a:xfrm>
        </p:grpSpPr>
        <p:sp>
          <p:nvSpPr>
            <p:cNvPr id="10" name="Rectangle 9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金融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深蓝、深红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55804" y="2577981"/>
            <a:ext cx="5289847" cy="512748"/>
            <a:chOff x="4255805" y="948582"/>
            <a:chExt cx="5289847" cy="512748"/>
          </a:xfrm>
        </p:grpSpPr>
        <p:sp>
          <p:nvSpPr>
            <p:cNvPr id="14" name="Rectangle 13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党政机关</a:t>
              </a:r>
              <a:endParaRPr lang="zh-CN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深蓝、深红、黄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55804" y="3311495"/>
            <a:ext cx="5289847" cy="512748"/>
            <a:chOff x="4255805" y="948582"/>
            <a:chExt cx="5289847" cy="512748"/>
          </a:xfrm>
        </p:grpSpPr>
        <p:sp>
          <p:nvSpPr>
            <p:cNvPr id="17" name="Rectangle 16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A7A97"/>
                  </a:solidFill>
                </a:rPr>
                <a:t>……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5804" y="4045009"/>
            <a:ext cx="5289847" cy="512748"/>
            <a:chOff x="4255805" y="948582"/>
            <a:chExt cx="5289847" cy="512748"/>
          </a:xfrm>
        </p:grpSpPr>
        <p:sp>
          <p:nvSpPr>
            <p:cNvPr id="20" name="Rectangle 19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注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5A7A97"/>
                  </a:solidFill>
                </a:rPr>
                <a:t>三</a:t>
              </a:r>
              <a:r>
                <a:rPr lang="zh-CN" altLang="en-US" dirty="0" smtClean="0">
                  <a:solidFill>
                    <a:srgbClr val="5A7A97"/>
                  </a:solidFill>
                </a:rPr>
                <a:t>种主要颜色最佳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55804" y="4778523"/>
            <a:ext cx="5289847" cy="512748"/>
            <a:chOff x="4255805" y="948582"/>
            <a:chExt cx="5289847" cy="512748"/>
          </a:xfrm>
        </p:grpSpPr>
        <p:sp>
          <p:nvSpPr>
            <p:cNvPr id="23" name="Rectangle 22"/>
            <p:cNvSpPr/>
            <p:nvPr/>
          </p:nvSpPr>
          <p:spPr>
            <a:xfrm>
              <a:off x="4255805" y="948582"/>
              <a:ext cx="1179320" cy="512748"/>
            </a:xfrm>
            <a:prstGeom prst="rect">
              <a:avLst/>
            </a:prstGeom>
            <a:solidFill>
              <a:srgbClr val="5A7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35124" y="948582"/>
              <a:ext cx="4110528" cy="512748"/>
            </a:xfrm>
            <a:prstGeom prst="rect">
              <a:avLst/>
            </a:prstGeom>
            <a:noFill/>
            <a:ln>
              <a:solidFill>
                <a:srgbClr val="5A7A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5A7A97"/>
                  </a:solidFill>
                </a:rPr>
                <a:t>网上搜索配色网站即可快速搭配</a:t>
              </a:r>
              <a:endParaRPr lang="zh-CN" altLang="en-US" dirty="0">
                <a:solidFill>
                  <a:srgbClr val="5A7A9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图表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/>
              <a:t>图标的使用与优化</a:t>
            </a:r>
            <a:endParaRPr lang="en-US" altLang="zh-CN" sz="25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8712"/>
              </p:ext>
            </p:extLst>
          </p:nvPr>
        </p:nvGraphicFramePr>
        <p:xfrm>
          <a:off x="2929308" y="395956"/>
          <a:ext cx="6428338" cy="27859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18334"/>
                <a:gridCol w="918334"/>
                <a:gridCol w="918334"/>
                <a:gridCol w="918334"/>
                <a:gridCol w="918334"/>
                <a:gridCol w="918334"/>
                <a:gridCol w="918334"/>
              </a:tblGrid>
              <a:tr h="472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5A7A97"/>
                          </a:solidFill>
                        </a:rPr>
                        <a:t>图</a:t>
                      </a:r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5A7A97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rgbClr val="5A7A97"/>
                        </a:solidFill>
                      </a:endParaRPr>
                    </a:p>
                  </a:txBody>
                  <a:tcPr anchor="ctr"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5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00264049"/>
              </p:ext>
            </p:extLst>
          </p:nvPr>
        </p:nvGraphicFramePr>
        <p:xfrm>
          <a:off x="2862841" y="3536535"/>
          <a:ext cx="6400800" cy="277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9656749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插入图表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56748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美</a:t>
            </a:r>
            <a:r>
              <a:rPr lang="zh-CN" altLang="en-US" dirty="0" smtClean="0"/>
              <a:t>化图表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317619" y="301952"/>
            <a:ext cx="1316052" cy="1486968"/>
          </a:xfrm>
          <a:prstGeom prst="parallelogram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204958" y="787639"/>
            <a:ext cx="1316052" cy="1486968"/>
          </a:xfrm>
          <a:prstGeom prst="parallelogram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形状</a:t>
            </a:r>
            <a:endParaRPr lang="zh-CN" altLang="en-US" sz="3000" dirty="0"/>
          </a:p>
        </p:txBody>
      </p:sp>
      <p:sp>
        <p:nvSpPr>
          <p:cNvPr id="5" name="矩形 5"/>
          <p:cNvSpPr/>
          <p:nvPr/>
        </p:nvSpPr>
        <p:spPr>
          <a:xfrm>
            <a:off x="0" y="6242233"/>
            <a:ext cx="12192000" cy="615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/>
              <a:t>改</a:t>
            </a:r>
            <a:r>
              <a:rPr lang="zh-CN" altLang="en-US" sz="2500" dirty="0" smtClean="0"/>
              <a:t>变形状、合并形状</a:t>
            </a:r>
            <a:endParaRPr lang="en-US" altLang="zh-CN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06" y="1656381"/>
            <a:ext cx="6165114" cy="3459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14917" y="2274607"/>
            <a:ext cx="1854437" cy="485687"/>
          </a:xfrm>
          <a:prstGeom prst="rect">
            <a:avLst/>
          </a:prstGeom>
          <a:solidFill>
            <a:srgbClr val="577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突出重点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4916" y="3077912"/>
            <a:ext cx="1854437" cy="485687"/>
          </a:xfrm>
          <a:prstGeom prst="rect">
            <a:avLst/>
          </a:prstGeom>
          <a:solidFill>
            <a:srgbClr val="5A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内容分割</a:t>
            </a:r>
          </a:p>
        </p:txBody>
      </p:sp>
      <p:sp>
        <p:nvSpPr>
          <p:cNvPr id="9" name="Rectangle 8"/>
          <p:cNvSpPr/>
          <p:nvPr/>
        </p:nvSpPr>
        <p:spPr>
          <a:xfrm>
            <a:off x="9314916" y="3881217"/>
            <a:ext cx="1854437" cy="485687"/>
          </a:xfrm>
          <a:prstGeom prst="rect">
            <a:avLst/>
          </a:prstGeom>
          <a:solidFill>
            <a:srgbClr val="5B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简单装饰</a:t>
            </a:r>
          </a:p>
        </p:txBody>
      </p:sp>
    </p:spTree>
    <p:extLst>
      <p:ext uri="{BB962C8B-B14F-4D97-AF65-F5344CB8AC3E}">
        <p14:creationId xmlns:p14="http://schemas.microsoft.com/office/powerpoint/2010/main" val="32863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518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Cambria Math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47</cp:revision>
  <dcterms:created xsi:type="dcterms:W3CDTF">2015-05-05T08:02:00Z</dcterms:created>
  <dcterms:modified xsi:type="dcterms:W3CDTF">2018-03-05T14:13:58Z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