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8"/>
  </p:notesMasterIdLst>
  <p:sldIdLst>
    <p:sldId id="256" r:id="rId2"/>
    <p:sldId id="319" r:id="rId3"/>
    <p:sldId id="329" r:id="rId4"/>
    <p:sldId id="326" r:id="rId5"/>
    <p:sldId id="330" r:id="rId6"/>
    <p:sldId id="331" r:id="rId7"/>
    <p:sldId id="328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85" r:id="rId54"/>
    <p:sldId id="333" r:id="rId55"/>
    <p:sldId id="334" r:id="rId56"/>
    <p:sldId id="322" r:id="rId57"/>
    <p:sldId id="339" r:id="rId58"/>
    <p:sldId id="332" r:id="rId59"/>
    <p:sldId id="335" r:id="rId60"/>
    <p:sldId id="336" r:id="rId61"/>
    <p:sldId id="337" r:id="rId62"/>
    <p:sldId id="338" r:id="rId63"/>
    <p:sldId id="316" r:id="rId64"/>
    <p:sldId id="317" r:id="rId65"/>
    <p:sldId id="324" r:id="rId66"/>
    <p:sldId id="327" r:id="rId67"/>
  </p:sldIdLst>
  <p:sldSz cx="9144000" cy="5143500" type="screen16x9"/>
  <p:notesSz cx="6858000" cy="9144000"/>
  <p:defaultTextStyle>
    <a:defPPr>
      <a:defRPr lang="zh-CN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33785C-3FA2-4B51-BBAF-5F2A2103440A}">
          <p14:sldIdLst>
            <p14:sldId id="256"/>
          </p14:sldIdLst>
        </p14:section>
        <p14:section name="关东制霸" id="{3CB588AE-4225-4B9F-9112-587D40784E5A}">
          <p14:sldIdLst>
            <p14:sldId id="319"/>
            <p14:sldId id="329"/>
            <p14:sldId id="326"/>
            <p14:sldId id="330"/>
            <p14:sldId id="331"/>
            <p14:sldId id="328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33"/>
            <p14:sldId id="334"/>
            <p14:sldId id="322"/>
            <p14:sldId id="339"/>
            <p14:sldId id="332"/>
          </p14:sldIdLst>
        </p14:section>
        <p14:section name="温泉" id="{3D5C68BA-8839-4062-BE27-4909E7AAC641}">
          <p14:sldIdLst>
            <p14:sldId id="335"/>
            <p14:sldId id="336"/>
            <p14:sldId id="337"/>
            <p14:sldId id="338"/>
          </p14:sldIdLst>
        </p14:section>
        <p14:section name="Untitled Section" id="{3E14A53F-E394-4657-ACCF-D08E4F57A021}">
          <p14:sldIdLst>
            <p14:sldId id="316"/>
            <p14:sldId id="317"/>
            <p14:sldId id="324"/>
            <p14:sldId id="32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C0504D"/>
    <a:srgbClr val="000000"/>
    <a:srgbClr val="7F7F7F"/>
    <a:srgbClr val="4F81BD"/>
    <a:srgbClr val="356412"/>
    <a:srgbClr val="35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2546" autoAdjust="0"/>
  </p:normalViewPr>
  <p:slideViewPr>
    <p:cSldViewPr snapToObjects="1">
      <p:cViewPr>
        <p:scale>
          <a:sx n="125" d="100"/>
          <a:sy n="125" d="100"/>
        </p:scale>
        <p:origin x="-1224" y="-3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A9E570-97E2-4AB0-A7AC-F68D0A99465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E8B97A-4C27-4775-B1A4-363DC135784B}">
      <dgm:prSet phldrT="[Text]"/>
      <dgm:spPr/>
      <dgm:t>
        <a:bodyPr/>
        <a:lstStyle/>
        <a:p>
          <a:r>
            <a:rPr lang="zh-CN" altLang="en-US" dirty="0" smtClean="0"/>
            <a:t>机车</a:t>
          </a:r>
          <a:endParaRPr lang="en-US" dirty="0"/>
        </a:p>
      </dgm:t>
    </dgm:pt>
    <dgm:pt modelId="{CC9775FA-5E13-4210-967E-CB2E9562ED31}" type="parTrans" cxnId="{FA778CCA-85E7-4E15-B4D7-025D31543987}">
      <dgm:prSet/>
      <dgm:spPr/>
      <dgm:t>
        <a:bodyPr/>
        <a:lstStyle/>
        <a:p>
          <a:endParaRPr lang="en-US"/>
        </a:p>
      </dgm:t>
    </dgm:pt>
    <dgm:pt modelId="{52E56CB4-0033-4E8E-9776-61561A2C1559}" type="sibTrans" cxnId="{FA778CCA-85E7-4E15-B4D7-025D31543987}">
      <dgm:prSet/>
      <dgm:spPr/>
      <dgm:t>
        <a:bodyPr/>
        <a:lstStyle/>
        <a:p>
          <a:endParaRPr lang="en-US"/>
        </a:p>
      </dgm:t>
    </dgm:pt>
    <dgm:pt modelId="{675943CA-B1D5-4E60-A9B7-18C3574A8C8A}">
      <dgm:prSet phldrT="[Text]"/>
      <dgm:spPr/>
      <dgm:t>
        <a:bodyPr/>
        <a:lstStyle/>
        <a:p>
          <a:r>
            <a:rPr lang="zh-CN" altLang="en-US" dirty="0" smtClean="0"/>
            <a:t>拳头</a:t>
          </a:r>
          <a:endParaRPr lang="en-US" dirty="0"/>
        </a:p>
      </dgm:t>
    </dgm:pt>
    <dgm:pt modelId="{D59A7400-633E-4C99-B733-AE6EAE4934E8}" type="parTrans" cxnId="{D765A1FC-7856-4E92-8B05-8C3406737CA0}">
      <dgm:prSet/>
      <dgm:spPr/>
      <dgm:t>
        <a:bodyPr/>
        <a:lstStyle/>
        <a:p>
          <a:endParaRPr lang="en-US"/>
        </a:p>
      </dgm:t>
    </dgm:pt>
    <dgm:pt modelId="{5C786FC1-23C1-462A-9879-B190A1171860}" type="sibTrans" cxnId="{D765A1FC-7856-4E92-8B05-8C3406737CA0}">
      <dgm:prSet/>
      <dgm:spPr/>
      <dgm:t>
        <a:bodyPr/>
        <a:lstStyle/>
        <a:p>
          <a:endParaRPr lang="en-US"/>
        </a:p>
      </dgm:t>
    </dgm:pt>
    <dgm:pt modelId="{A2E14C04-DEC4-498B-954E-026E98438516}">
      <dgm:prSet phldrT="[Text]"/>
      <dgm:spPr/>
      <dgm:t>
        <a:bodyPr/>
        <a:lstStyle/>
        <a:p>
          <a:r>
            <a:rPr lang="zh-CN" altLang="en-US" dirty="0" smtClean="0"/>
            <a:t>矛</a:t>
          </a:r>
          <a:endParaRPr lang="en-US" dirty="0"/>
        </a:p>
      </dgm:t>
    </dgm:pt>
    <dgm:pt modelId="{D73E0284-A23C-41C1-BC45-A1E0B38DAE39}" type="parTrans" cxnId="{991653D1-FD15-4F34-9AD8-9C3D3D2A1968}">
      <dgm:prSet/>
      <dgm:spPr/>
      <dgm:t>
        <a:bodyPr/>
        <a:lstStyle/>
        <a:p>
          <a:endParaRPr lang="en-US"/>
        </a:p>
      </dgm:t>
    </dgm:pt>
    <dgm:pt modelId="{83A5204D-B4DD-4429-87C7-9458FC32F6A5}" type="sibTrans" cxnId="{991653D1-FD15-4F34-9AD8-9C3D3D2A1968}">
      <dgm:prSet/>
      <dgm:spPr/>
      <dgm:t>
        <a:bodyPr/>
        <a:lstStyle/>
        <a:p>
          <a:endParaRPr lang="en-US"/>
        </a:p>
      </dgm:t>
    </dgm:pt>
    <dgm:pt modelId="{1FD79E0A-BC48-4098-B8C9-C244FC34DE44}" type="pres">
      <dgm:prSet presAssocID="{F1A9E570-97E2-4AB0-A7AC-F68D0A9946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EF8378-5E15-4CE9-A5B2-922B70F317EF}" type="pres">
      <dgm:prSet presAssocID="{B1E8B97A-4C27-4775-B1A4-363DC135784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9181D4-6E07-4185-984A-A5F5EAAEA650}" type="pres">
      <dgm:prSet presAssocID="{B1E8B97A-4C27-4775-B1A4-363DC135784B}" presName="spNode" presStyleCnt="0"/>
      <dgm:spPr/>
    </dgm:pt>
    <dgm:pt modelId="{EC37EFB1-BBEE-4CD3-B5AB-BE58A2A7A89D}" type="pres">
      <dgm:prSet presAssocID="{52E56CB4-0033-4E8E-9776-61561A2C1559}" presName="sibTrans" presStyleLbl="sibTrans1D1" presStyleIdx="0" presStyleCnt="3"/>
      <dgm:spPr/>
      <dgm:t>
        <a:bodyPr/>
        <a:lstStyle/>
        <a:p>
          <a:endParaRPr lang="en-US"/>
        </a:p>
      </dgm:t>
    </dgm:pt>
    <dgm:pt modelId="{CD7D768D-0993-4846-A805-9CF2786B1B90}" type="pres">
      <dgm:prSet presAssocID="{675943CA-B1D5-4E60-A9B7-18C3574A8C8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851BF-0D38-4F61-8662-662729E1B70E}" type="pres">
      <dgm:prSet presAssocID="{675943CA-B1D5-4E60-A9B7-18C3574A8C8A}" presName="spNode" presStyleCnt="0"/>
      <dgm:spPr/>
    </dgm:pt>
    <dgm:pt modelId="{1B61CABD-2FD7-4049-9E96-79EE1A7113FE}" type="pres">
      <dgm:prSet presAssocID="{5C786FC1-23C1-462A-9879-B190A1171860}" presName="sibTrans" presStyleLbl="sibTrans1D1" presStyleIdx="1" presStyleCnt="3"/>
      <dgm:spPr/>
      <dgm:t>
        <a:bodyPr/>
        <a:lstStyle/>
        <a:p>
          <a:endParaRPr lang="en-US"/>
        </a:p>
      </dgm:t>
    </dgm:pt>
    <dgm:pt modelId="{49CF7476-386E-439A-8D47-B4249B244DE8}" type="pres">
      <dgm:prSet presAssocID="{A2E14C04-DEC4-498B-954E-026E9843851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791C2-C438-47C8-AB42-FE7B3BED84D1}" type="pres">
      <dgm:prSet presAssocID="{A2E14C04-DEC4-498B-954E-026E98438516}" presName="spNode" presStyleCnt="0"/>
      <dgm:spPr/>
    </dgm:pt>
    <dgm:pt modelId="{B56E764A-DD74-4D41-9D4B-AFBD1415CBC6}" type="pres">
      <dgm:prSet presAssocID="{83A5204D-B4DD-4429-87C7-9458FC32F6A5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55972143-12A2-452B-BDCE-F48C51B3CB90}" type="presOf" srcId="{52E56CB4-0033-4E8E-9776-61561A2C1559}" destId="{EC37EFB1-BBEE-4CD3-B5AB-BE58A2A7A89D}" srcOrd="0" destOrd="0" presId="urn:microsoft.com/office/officeart/2005/8/layout/cycle5"/>
    <dgm:cxn modelId="{FFC42386-EE63-4AB2-8135-7E505F8EF341}" type="presOf" srcId="{F1A9E570-97E2-4AB0-A7AC-F68D0A994655}" destId="{1FD79E0A-BC48-4098-B8C9-C244FC34DE44}" srcOrd="0" destOrd="0" presId="urn:microsoft.com/office/officeart/2005/8/layout/cycle5"/>
    <dgm:cxn modelId="{BF23E205-DE99-483A-AB80-C016C4EE0D27}" type="presOf" srcId="{5C786FC1-23C1-462A-9879-B190A1171860}" destId="{1B61CABD-2FD7-4049-9E96-79EE1A7113FE}" srcOrd="0" destOrd="0" presId="urn:microsoft.com/office/officeart/2005/8/layout/cycle5"/>
    <dgm:cxn modelId="{DD5999BA-65D4-4358-8826-7B19D5A79C52}" type="presOf" srcId="{675943CA-B1D5-4E60-A9B7-18C3574A8C8A}" destId="{CD7D768D-0993-4846-A805-9CF2786B1B90}" srcOrd="0" destOrd="0" presId="urn:microsoft.com/office/officeart/2005/8/layout/cycle5"/>
    <dgm:cxn modelId="{991653D1-FD15-4F34-9AD8-9C3D3D2A1968}" srcId="{F1A9E570-97E2-4AB0-A7AC-F68D0A994655}" destId="{A2E14C04-DEC4-498B-954E-026E98438516}" srcOrd="2" destOrd="0" parTransId="{D73E0284-A23C-41C1-BC45-A1E0B38DAE39}" sibTransId="{83A5204D-B4DD-4429-87C7-9458FC32F6A5}"/>
    <dgm:cxn modelId="{FA778CCA-85E7-4E15-B4D7-025D31543987}" srcId="{F1A9E570-97E2-4AB0-A7AC-F68D0A994655}" destId="{B1E8B97A-4C27-4775-B1A4-363DC135784B}" srcOrd="0" destOrd="0" parTransId="{CC9775FA-5E13-4210-967E-CB2E9562ED31}" sibTransId="{52E56CB4-0033-4E8E-9776-61561A2C1559}"/>
    <dgm:cxn modelId="{6DCDC709-D341-44E6-A898-09A676392532}" type="presOf" srcId="{A2E14C04-DEC4-498B-954E-026E98438516}" destId="{49CF7476-386E-439A-8D47-B4249B244DE8}" srcOrd="0" destOrd="0" presId="urn:microsoft.com/office/officeart/2005/8/layout/cycle5"/>
    <dgm:cxn modelId="{D765A1FC-7856-4E92-8B05-8C3406737CA0}" srcId="{F1A9E570-97E2-4AB0-A7AC-F68D0A994655}" destId="{675943CA-B1D5-4E60-A9B7-18C3574A8C8A}" srcOrd="1" destOrd="0" parTransId="{D59A7400-633E-4C99-B733-AE6EAE4934E8}" sibTransId="{5C786FC1-23C1-462A-9879-B190A1171860}"/>
    <dgm:cxn modelId="{2316E3FD-7DBE-483C-ACBF-3AB0FC08051F}" type="presOf" srcId="{83A5204D-B4DD-4429-87C7-9458FC32F6A5}" destId="{B56E764A-DD74-4D41-9D4B-AFBD1415CBC6}" srcOrd="0" destOrd="0" presId="urn:microsoft.com/office/officeart/2005/8/layout/cycle5"/>
    <dgm:cxn modelId="{E450FEA2-294B-4B43-9DA2-77F43E34013D}" type="presOf" srcId="{B1E8B97A-4C27-4775-B1A4-363DC135784B}" destId="{A0EF8378-5E15-4CE9-A5B2-922B70F317EF}" srcOrd="0" destOrd="0" presId="urn:microsoft.com/office/officeart/2005/8/layout/cycle5"/>
    <dgm:cxn modelId="{E9202ACE-1EA7-4C1D-83BF-D8ABDE102D93}" type="presParOf" srcId="{1FD79E0A-BC48-4098-B8C9-C244FC34DE44}" destId="{A0EF8378-5E15-4CE9-A5B2-922B70F317EF}" srcOrd="0" destOrd="0" presId="urn:microsoft.com/office/officeart/2005/8/layout/cycle5"/>
    <dgm:cxn modelId="{E3100E34-4854-45E8-AE14-743A8EDDDB89}" type="presParOf" srcId="{1FD79E0A-BC48-4098-B8C9-C244FC34DE44}" destId="{709181D4-6E07-4185-984A-A5F5EAAEA650}" srcOrd="1" destOrd="0" presId="urn:microsoft.com/office/officeart/2005/8/layout/cycle5"/>
    <dgm:cxn modelId="{2E303851-4A9F-42E0-A795-2C203355C71F}" type="presParOf" srcId="{1FD79E0A-BC48-4098-B8C9-C244FC34DE44}" destId="{EC37EFB1-BBEE-4CD3-B5AB-BE58A2A7A89D}" srcOrd="2" destOrd="0" presId="urn:microsoft.com/office/officeart/2005/8/layout/cycle5"/>
    <dgm:cxn modelId="{86A836DD-EF0F-49B4-8610-2BB85DB19C97}" type="presParOf" srcId="{1FD79E0A-BC48-4098-B8C9-C244FC34DE44}" destId="{CD7D768D-0993-4846-A805-9CF2786B1B90}" srcOrd="3" destOrd="0" presId="urn:microsoft.com/office/officeart/2005/8/layout/cycle5"/>
    <dgm:cxn modelId="{416F1F39-55BF-4CE4-9279-2362564DADE8}" type="presParOf" srcId="{1FD79E0A-BC48-4098-B8C9-C244FC34DE44}" destId="{BC8851BF-0D38-4F61-8662-662729E1B70E}" srcOrd="4" destOrd="0" presId="urn:microsoft.com/office/officeart/2005/8/layout/cycle5"/>
    <dgm:cxn modelId="{40B73743-6051-4379-ACCB-630AA786B012}" type="presParOf" srcId="{1FD79E0A-BC48-4098-B8C9-C244FC34DE44}" destId="{1B61CABD-2FD7-4049-9E96-79EE1A7113FE}" srcOrd="5" destOrd="0" presId="urn:microsoft.com/office/officeart/2005/8/layout/cycle5"/>
    <dgm:cxn modelId="{F628E96A-DDEA-4A03-A8A6-37CBD228DBA6}" type="presParOf" srcId="{1FD79E0A-BC48-4098-B8C9-C244FC34DE44}" destId="{49CF7476-386E-439A-8D47-B4249B244DE8}" srcOrd="6" destOrd="0" presId="urn:microsoft.com/office/officeart/2005/8/layout/cycle5"/>
    <dgm:cxn modelId="{4397AB56-9FD8-4AD7-856E-CFDA8888B076}" type="presParOf" srcId="{1FD79E0A-BC48-4098-B8C9-C244FC34DE44}" destId="{CAF791C2-C438-47C8-AB42-FE7B3BED84D1}" srcOrd="7" destOrd="0" presId="urn:microsoft.com/office/officeart/2005/8/layout/cycle5"/>
    <dgm:cxn modelId="{48707534-CA32-481F-8083-0EDC64BF74E5}" type="presParOf" srcId="{1FD79E0A-BC48-4098-B8C9-C244FC34DE44}" destId="{B56E764A-DD74-4D41-9D4B-AFBD1415CBC6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F8378-5E15-4CE9-A5B2-922B70F317EF}">
      <dsp:nvSpPr>
        <dsp:cNvPr id="0" name=""/>
        <dsp:cNvSpPr/>
      </dsp:nvSpPr>
      <dsp:spPr>
        <a:xfrm>
          <a:off x="1302870" y="844"/>
          <a:ext cx="1147111" cy="745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机车</a:t>
          </a:r>
          <a:endParaRPr lang="en-US" sz="2900" kern="1200" dirty="0"/>
        </a:p>
      </dsp:txBody>
      <dsp:txXfrm>
        <a:off x="1339268" y="37242"/>
        <a:ext cx="1074315" cy="672826"/>
      </dsp:txXfrm>
    </dsp:sp>
    <dsp:sp modelId="{EC37EFB1-BBEE-4CD3-B5AB-BE58A2A7A89D}">
      <dsp:nvSpPr>
        <dsp:cNvPr id="0" name=""/>
        <dsp:cNvSpPr/>
      </dsp:nvSpPr>
      <dsp:spPr>
        <a:xfrm>
          <a:off x="881553" y="373656"/>
          <a:ext cx="1989745" cy="1989745"/>
        </a:xfrm>
        <a:custGeom>
          <a:avLst/>
          <a:gdLst/>
          <a:ahLst/>
          <a:cxnLst/>
          <a:rect l="0" t="0" r="0" b="0"/>
          <a:pathLst>
            <a:path>
              <a:moveTo>
                <a:pt x="1722568" y="316469"/>
              </a:moveTo>
              <a:arcTo wR="994872" hR="994872" stAng="19020467" swAng="230317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D768D-0993-4846-A805-9CF2786B1B90}">
      <dsp:nvSpPr>
        <dsp:cNvPr id="0" name=""/>
        <dsp:cNvSpPr/>
      </dsp:nvSpPr>
      <dsp:spPr>
        <a:xfrm>
          <a:off x="2164454" y="1493153"/>
          <a:ext cx="1147111" cy="745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拳头</a:t>
          </a:r>
          <a:endParaRPr lang="en-US" sz="2900" kern="1200" dirty="0"/>
        </a:p>
      </dsp:txBody>
      <dsp:txXfrm>
        <a:off x="2200852" y="1529551"/>
        <a:ext cx="1074315" cy="672826"/>
      </dsp:txXfrm>
    </dsp:sp>
    <dsp:sp modelId="{1B61CABD-2FD7-4049-9E96-79EE1A7113FE}">
      <dsp:nvSpPr>
        <dsp:cNvPr id="0" name=""/>
        <dsp:cNvSpPr/>
      </dsp:nvSpPr>
      <dsp:spPr>
        <a:xfrm>
          <a:off x="881553" y="373656"/>
          <a:ext cx="1989745" cy="1989745"/>
        </a:xfrm>
        <a:custGeom>
          <a:avLst/>
          <a:gdLst/>
          <a:ahLst/>
          <a:cxnLst/>
          <a:rect l="0" t="0" r="0" b="0"/>
          <a:pathLst>
            <a:path>
              <a:moveTo>
                <a:pt x="1300327" y="1941692"/>
              </a:moveTo>
              <a:arcTo wR="994872" hR="994872" stAng="4327183" swAng="214563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F7476-386E-439A-8D47-B4249B244DE8}">
      <dsp:nvSpPr>
        <dsp:cNvPr id="0" name=""/>
        <dsp:cNvSpPr/>
      </dsp:nvSpPr>
      <dsp:spPr>
        <a:xfrm>
          <a:off x="441285" y="1493153"/>
          <a:ext cx="1147111" cy="745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矛</a:t>
          </a:r>
          <a:endParaRPr lang="en-US" sz="2900" kern="1200" dirty="0"/>
        </a:p>
      </dsp:txBody>
      <dsp:txXfrm>
        <a:off x="477683" y="1529551"/>
        <a:ext cx="1074315" cy="672826"/>
      </dsp:txXfrm>
    </dsp:sp>
    <dsp:sp modelId="{B56E764A-DD74-4D41-9D4B-AFBD1415CBC6}">
      <dsp:nvSpPr>
        <dsp:cNvPr id="0" name=""/>
        <dsp:cNvSpPr/>
      </dsp:nvSpPr>
      <dsp:spPr>
        <a:xfrm>
          <a:off x="881553" y="373656"/>
          <a:ext cx="1989745" cy="1989745"/>
        </a:xfrm>
        <a:custGeom>
          <a:avLst/>
          <a:gdLst/>
          <a:ahLst/>
          <a:cxnLst/>
          <a:rect l="0" t="0" r="0" b="0"/>
          <a:pathLst>
            <a:path>
              <a:moveTo>
                <a:pt x="3212" y="914980"/>
              </a:moveTo>
              <a:arcTo wR="994872" hR="994872" stAng="11076360" swAng="230317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5EED2-B6D7-45DF-AF1B-CE72B59437B3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165AB-AAD4-4B56-973B-2A2439A65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40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Future</a:t>
            </a:r>
            <a:r>
              <a:rPr lang="en-US" altLang="zh-CN" baseline="0" dirty="0" smtClean="0"/>
              <a:t> content </a:t>
            </a:r>
            <a:r>
              <a:rPr lang="en-US" altLang="zh-CN" baseline="0" dirty="0" err="1" smtClean="0"/>
              <a:t>addon</a:t>
            </a:r>
            <a:r>
              <a:rPr lang="en-US" altLang="zh-CN" baseline="0" dirty="0" smtClean="0"/>
              <a:t>/ more things to be play with/ flexible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165AB-AAD4-4B56-973B-2A2439A65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42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Shortcuts</a:t>
            </a:r>
            <a:r>
              <a:rPr lang="en-US" altLang="zh-CN" baseline="0" dirty="0" smtClean="0"/>
              <a:t> icon for quests at main UI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165AB-AAD4-4B56-973B-2A2439A65DB4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388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165AB-AAD4-4B56-973B-2A2439A65DB4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211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关东主力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165AB-AAD4-4B56-973B-2A2439A65DB4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79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687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67544" y="267495"/>
            <a:ext cx="4104456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直角三角形 12"/>
          <p:cNvSpPr/>
          <p:nvPr userDrawn="1"/>
        </p:nvSpPr>
        <p:spPr>
          <a:xfrm rot="10800000">
            <a:off x="467545" y="771550"/>
            <a:ext cx="288032" cy="216024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57201" y="267495"/>
            <a:ext cx="3970784" cy="504056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318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549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67544" y="267495"/>
            <a:ext cx="4104456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zh-CN" altLang="en-US" sz="3200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467545" y="771550"/>
            <a:ext cx="288032" cy="216024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7201" y="267495"/>
            <a:ext cx="3970784" cy="504056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490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989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3598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3598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67544" y="267495"/>
            <a:ext cx="4104456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zh-CN" altLang="en-US" sz="3200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467545" y="771550"/>
            <a:ext cx="288032" cy="216024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1" y="267495"/>
            <a:ext cx="3970784" cy="504056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896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467544" y="267495"/>
            <a:ext cx="4104456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zh-CN" altLang="en-US" sz="3200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467545" y="771550"/>
            <a:ext cx="288032" cy="216024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1" y="267495"/>
            <a:ext cx="3970784" cy="504056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2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67544" y="267495"/>
            <a:ext cx="4104456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zh-CN" altLang="en-US" sz="3200"/>
          </a:p>
        </p:txBody>
      </p:sp>
      <p:sp>
        <p:nvSpPr>
          <p:cNvPr id="12" name="直角三角形 11"/>
          <p:cNvSpPr/>
          <p:nvPr userDrawn="1"/>
        </p:nvSpPr>
        <p:spPr>
          <a:xfrm rot="10800000">
            <a:off x="467545" y="771550"/>
            <a:ext cx="288032" cy="216024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1" y="267495"/>
            <a:ext cx="3970784" cy="504056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773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46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400"/>
            </a:lvl3pPr>
            <a:lvl4pPr marL="1371444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836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000"/>
              </a:gs>
              <a:gs pos="7100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D:\Kingsoft\grey_logo-1272x636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 radius="7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43558"/>
            <a:ext cx="6912768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83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296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865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018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microsoft.com/office/2007/relationships/hdphoto" Target="../media/hdphoto7.wdp"/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12" Type="http://schemas.microsoft.com/office/2007/relationships/hdphoto" Target="../media/hdphoto4.wdp"/><Relationship Id="rId17" Type="http://schemas.openxmlformats.org/officeDocument/2006/relationships/image" Target="../media/image14.png"/><Relationship Id="rId2" Type="http://schemas.openxmlformats.org/officeDocument/2006/relationships/image" Target="../media/image9.png"/><Relationship Id="rId16" Type="http://schemas.microsoft.com/office/2007/relationships/hdphoto" Target="../media/hdphoto6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microsoft.com/office/2007/relationships/hdphoto" Target="../media/hdphoto5.wdp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0.png"/><Relationship Id="rId4" Type="http://schemas.microsoft.com/office/2007/relationships/hdphoto" Target="../media/hdphoto10.wdp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10" Type="http://schemas.microsoft.com/office/2007/relationships/hdphoto" Target="../media/hdphoto9.wdp"/><Relationship Id="rId4" Type="http://schemas.openxmlformats.org/officeDocument/2006/relationships/image" Target="../media/image15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</a:t>
            </a:r>
            <a:r>
              <a:rPr lang="zh-CN" altLang="en-US" dirty="0" smtClean="0"/>
              <a:t>东制霸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UI Layout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60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17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23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246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838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75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65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132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022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54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96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关东制霸流程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3225" y="2958006"/>
            <a:ext cx="109046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玩家选择起始点</a:t>
            </a:r>
            <a:r>
              <a:rPr lang="en-US" altLang="zh-CN" sz="1000" dirty="0" smtClean="0"/>
              <a:t>(</a:t>
            </a:r>
            <a:r>
              <a:rPr lang="zh-CN" altLang="en-US" sz="1000" dirty="0" smtClean="0"/>
              <a:t>决定初始兵种</a:t>
            </a:r>
            <a:r>
              <a:rPr lang="en-US" altLang="zh-CN" sz="1000" dirty="0" smtClean="0"/>
              <a:t>)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2051720" y="2485576"/>
            <a:ext cx="1080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攻</a:t>
            </a:r>
            <a:r>
              <a:rPr lang="zh-CN" altLang="en-US" sz="1400" dirty="0" smtClean="0"/>
              <a:t>占据点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572000" y="1952082"/>
            <a:ext cx="720080" cy="213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召集兵力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2051720" y="3493688"/>
            <a:ext cx="1080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主城任务</a:t>
            </a:r>
            <a:endParaRPr lang="en-US" sz="1400" dirty="0"/>
          </a:p>
        </p:txBody>
      </p:sp>
      <p:cxnSp>
        <p:nvCxnSpPr>
          <p:cNvPr id="9" name="Elbow Connector 8"/>
          <p:cNvCxnSpPr>
            <a:stCxn id="4" idx="3"/>
            <a:endCxn id="7" idx="1"/>
          </p:cNvCxnSpPr>
          <p:nvPr/>
        </p:nvCxnSpPr>
        <p:spPr>
          <a:xfrm>
            <a:off x="1763688" y="3138026"/>
            <a:ext cx="288032" cy="49967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5" idx="1"/>
          </p:cNvCxnSpPr>
          <p:nvPr/>
        </p:nvCxnSpPr>
        <p:spPr>
          <a:xfrm flipV="1">
            <a:off x="1763688" y="2629592"/>
            <a:ext cx="288032" cy="5084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0"/>
          </p:cNvCxnSpPr>
          <p:nvPr/>
        </p:nvCxnSpPr>
        <p:spPr>
          <a:xfrm rot="5400000" flipH="1" flipV="1">
            <a:off x="1977675" y="1299784"/>
            <a:ext cx="899005" cy="24174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30215" y="1952083"/>
            <a:ext cx="781746" cy="213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主城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3430215" y="2257419"/>
            <a:ext cx="781746" cy="213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资源点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3430215" y="2548921"/>
            <a:ext cx="781746" cy="213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温泉</a:t>
            </a:r>
            <a:endParaRPr lang="en-US" sz="1000" dirty="0"/>
          </a:p>
        </p:txBody>
      </p:sp>
      <p:cxnSp>
        <p:nvCxnSpPr>
          <p:cNvPr id="20" name="Elbow Connector 19"/>
          <p:cNvCxnSpPr>
            <a:stCxn id="5" idx="3"/>
            <a:endCxn id="15" idx="1"/>
          </p:cNvCxnSpPr>
          <p:nvPr/>
        </p:nvCxnSpPr>
        <p:spPr>
          <a:xfrm flipV="1">
            <a:off x="3131840" y="2059001"/>
            <a:ext cx="298375" cy="5705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3"/>
            <a:endCxn id="17" idx="1"/>
          </p:cNvCxnSpPr>
          <p:nvPr/>
        </p:nvCxnSpPr>
        <p:spPr>
          <a:xfrm>
            <a:off x="3131840" y="2629592"/>
            <a:ext cx="298375" cy="262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3"/>
            <a:endCxn id="16" idx="1"/>
          </p:cNvCxnSpPr>
          <p:nvPr/>
        </p:nvCxnSpPr>
        <p:spPr>
          <a:xfrm flipV="1">
            <a:off x="3131840" y="2364337"/>
            <a:ext cx="298375" cy="2652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572000" y="2257418"/>
            <a:ext cx="720080" cy="213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收取资源</a:t>
            </a:r>
            <a:endParaRPr lang="en-US" sz="1050" dirty="0"/>
          </a:p>
        </p:txBody>
      </p:sp>
      <p:sp>
        <p:nvSpPr>
          <p:cNvPr id="34" name="Rectangle 33"/>
          <p:cNvSpPr/>
          <p:nvPr/>
        </p:nvSpPr>
        <p:spPr>
          <a:xfrm>
            <a:off x="4572000" y="3211128"/>
            <a:ext cx="720080" cy="213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敌方入侵</a:t>
            </a:r>
            <a:endParaRPr lang="en-US" sz="1050" dirty="0"/>
          </a:p>
        </p:txBody>
      </p:sp>
      <p:sp>
        <p:nvSpPr>
          <p:cNvPr id="35" name="Rectangle 34"/>
          <p:cNvSpPr/>
          <p:nvPr/>
        </p:nvSpPr>
        <p:spPr>
          <a:xfrm>
            <a:off x="4572000" y="2548920"/>
            <a:ext cx="720080" cy="213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派</a:t>
            </a:r>
            <a:r>
              <a:rPr lang="zh-CN" altLang="en-US" sz="1050" dirty="0" smtClean="0"/>
              <a:t>遣英雄</a:t>
            </a:r>
            <a:endParaRPr lang="en-US" sz="1050" dirty="0"/>
          </a:p>
        </p:txBody>
      </p:sp>
      <p:sp>
        <p:nvSpPr>
          <p:cNvPr id="36" name="Rectangle 35"/>
          <p:cNvSpPr/>
          <p:nvPr/>
        </p:nvSpPr>
        <p:spPr>
          <a:xfrm>
            <a:off x="4572000" y="2924191"/>
            <a:ext cx="720080" cy="213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突发事件</a:t>
            </a:r>
            <a:endParaRPr lang="en-US" sz="1050" dirty="0"/>
          </a:p>
        </p:txBody>
      </p:sp>
      <p:cxnSp>
        <p:nvCxnSpPr>
          <p:cNvPr id="37" name="Elbow Connector 36"/>
          <p:cNvCxnSpPr>
            <a:stCxn id="4" idx="3"/>
            <a:endCxn id="36" idx="1"/>
          </p:cNvCxnSpPr>
          <p:nvPr/>
        </p:nvCxnSpPr>
        <p:spPr>
          <a:xfrm flipV="1">
            <a:off x="1763688" y="3031109"/>
            <a:ext cx="2808312" cy="1069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4" idx="3"/>
            <a:endCxn id="34" idx="1"/>
          </p:cNvCxnSpPr>
          <p:nvPr/>
        </p:nvCxnSpPr>
        <p:spPr>
          <a:xfrm>
            <a:off x="1763688" y="3138026"/>
            <a:ext cx="2808312" cy="1800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7" idx="3"/>
            <a:endCxn id="35" idx="1"/>
          </p:cNvCxnSpPr>
          <p:nvPr/>
        </p:nvCxnSpPr>
        <p:spPr>
          <a:xfrm flipV="1">
            <a:off x="4211961" y="2655838"/>
            <a:ext cx="360039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6" idx="3"/>
            <a:endCxn id="31" idx="1"/>
          </p:cNvCxnSpPr>
          <p:nvPr/>
        </p:nvCxnSpPr>
        <p:spPr>
          <a:xfrm flipV="1">
            <a:off x="4211961" y="2364336"/>
            <a:ext cx="360039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5" idx="3"/>
            <a:endCxn id="6" idx="1"/>
          </p:cNvCxnSpPr>
          <p:nvPr/>
        </p:nvCxnSpPr>
        <p:spPr>
          <a:xfrm flipV="1">
            <a:off x="4211961" y="2059000"/>
            <a:ext cx="360039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652120" y="3530786"/>
            <a:ext cx="781746" cy="213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声望点</a:t>
            </a:r>
            <a:endParaRPr lang="en-US" sz="1000" dirty="0"/>
          </a:p>
        </p:txBody>
      </p:sp>
      <p:sp>
        <p:nvSpPr>
          <p:cNvPr id="58" name="Rectangle 57"/>
          <p:cNvSpPr/>
          <p:nvPr/>
        </p:nvSpPr>
        <p:spPr>
          <a:xfrm>
            <a:off x="5652120" y="2548921"/>
            <a:ext cx="781746" cy="213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温泉币</a:t>
            </a:r>
            <a:endParaRPr lang="en-US" sz="1000" dirty="0"/>
          </a:p>
        </p:txBody>
      </p:sp>
      <p:cxnSp>
        <p:nvCxnSpPr>
          <p:cNvPr id="59" name="Elbow Connector 58"/>
          <p:cNvCxnSpPr>
            <a:stCxn id="35" idx="3"/>
            <a:endCxn id="58" idx="1"/>
          </p:cNvCxnSpPr>
          <p:nvPr/>
        </p:nvCxnSpPr>
        <p:spPr>
          <a:xfrm>
            <a:off x="5292080" y="2655838"/>
            <a:ext cx="360040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7" idx="3"/>
            <a:endCxn id="66" idx="1"/>
          </p:cNvCxnSpPr>
          <p:nvPr/>
        </p:nvCxnSpPr>
        <p:spPr>
          <a:xfrm>
            <a:off x="3131840" y="3637704"/>
            <a:ext cx="144016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72000" y="3530786"/>
            <a:ext cx="720080" cy="213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任务列表</a:t>
            </a:r>
            <a:endParaRPr lang="en-US" sz="1050" dirty="0"/>
          </a:p>
        </p:txBody>
      </p:sp>
      <p:cxnSp>
        <p:nvCxnSpPr>
          <p:cNvPr id="68" name="Elbow Connector 67"/>
          <p:cNvCxnSpPr>
            <a:stCxn id="66" idx="3"/>
            <a:endCxn id="56" idx="1"/>
          </p:cNvCxnSpPr>
          <p:nvPr/>
        </p:nvCxnSpPr>
        <p:spPr>
          <a:xfrm>
            <a:off x="5292080" y="3637704"/>
            <a:ext cx="36004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652120" y="1952083"/>
            <a:ext cx="781746" cy="213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下级斗士</a:t>
            </a:r>
            <a:endParaRPr lang="en-US" sz="1000" dirty="0"/>
          </a:p>
        </p:txBody>
      </p:sp>
      <p:sp>
        <p:nvSpPr>
          <p:cNvPr id="73" name="Rectangle 72"/>
          <p:cNvSpPr/>
          <p:nvPr/>
        </p:nvSpPr>
        <p:spPr>
          <a:xfrm>
            <a:off x="5652120" y="2257417"/>
            <a:ext cx="781746" cy="213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金币</a:t>
            </a:r>
            <a:endParaRPr lang="en-US" sz="1000" dirty="0"/>
          </a:p>
        </p:txBody>
      </p:sp>
      <p:cxnSp>
        <p:nvCxnSpPr>
          <p:cNvPr id="74" name="Elbow Connector 73"/>
          <p:cNvCxnSpPr>
            <a:stCxn id="31" idx="3"/>
            <a:endCxn id="73" idx="1"/>
          </p:cNvCxnSpPr>
          <p:nvPr/>
        </p:nvCxnSpPr>
        <p:spPr>
          <a:xfrm flipV="1">
            <a:off x="5292080" y="2364335"/>
            <a:ext cx="360040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" idx="3"/>
            <a:endCxn id="72" idx="1"/>
          </p:cNvCxnSpPr>
          <p:nvPr/>
        </p:nvCxnSpPr>
        <p:spPr>
          <a:xfrm>
            <a:off x="5292080" y="2059000"/>
            <a:ext cx="360040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948264" y="3206390"/>
            <a:ext cx="781746" cy="213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解锁商店栏</a:t>
            </a:r>
            <a:endParaRPr lang="en-US" sz="900" dirty="0"/>
          </a:p>
        </p:txBody>
      </p:sp>
      <p:cxnSp>
        <p:nvCxnSpPr>
          <p:cNvPr id="82" name="Elbow Connector 81"/>
          <p:cNvCxnSpPr>
            <a:stCxn id="56" idx="3"/>
            <a:endCxn id="81" idx="1"/>
          </p:cNvCxnSpPr>
          <p:nvPr/>
        </p:nvCxnSpPr>
        <p:spPr>
          <a:xfrm flipV="1">
            <a:off x="6433866" y="3313308"/>
            <a:ext cx="514398" cy="3243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8" idx="3"/>
            <a:endCxn id="76" idx="1"/>
          </p:cNvCxnSpPr>
          <p:nvPr/>
        </p:nvCxnSpPr>
        <p:spPr>
          <a:xfrm>
            <a:off x="6433866" y="2655839"/>
            <a:ext cx="514398" cy="108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4" idx="3"/>
            <a:endCxn id="56" idx="0"/>
          </p:cNvCxnSpPr>
          <p:nvPr/>
        </p:nvCxnSpPr>
        <p:spPr>
          <a:xfrm>
            <a:off x="5292080" y="3318046"/>
            <a:ext cx="750913" cy="2127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6" idx="3"/>
            <a:endCxn id="58" idx="2"/>
          </p:cNvCxnSpPr>
          <p:nvPr/>
        </p:nvCxnSpPr>
        <p:spPr>
          <a:xfrm flipV="1">
            <a:off x="5292080" y="2762756"/>
            <a:ext cx="750913" cy="2683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948264" y="2237378"/>
            <a:ext cx="781746" cy="213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升级据点</a:t>
            </a:r>
            <a:endParaRPr lang="en-US" sz="900" dirty="0"/>
          </a:p>
        </p:txBody>
      </p:sp>
      <p:cxnSp>
        <p:nvCxnSpPr>
          <p:cNvPr id="50" name="Elbow Connector 49"/>
          <p:cNvCxnSpPr>
            <a:stCxn id="58" idx="3"/>
            <a:endCxn id="83" idx="1"/>
          </p:cNvCxnSpPr>
          <p:nvPr/>
        </p:nvCxnSpPr>
        <p:spPr>
          <a:xfrm flipV="1">
            <a:off x="6433866" y="2058999"/>
            <a:ext cx="514398" cy="5968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56" idx="3"/>
            <a:endCxn id="65" idx="1"/>
          </p:cNvCxnSpPr>
          <p:nvPr/>
        </p:nvCxnSpPr>
        <p:spPr>
          <a:xfrm>
            <a:off x="6433866" y="3637704"/>
            <a:ext cx="514398" cy="5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948264" y="3843354"/>
            <a:ext cx="781746" cy="213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温泉位置</a:t>
            </a:r>
            <a:endParaRPr lang="en-US" sz="1000" dirty="0"/>
          </a:p>
        </p:txBody>
      </p:sp>
      <p:sp>
        <p:nvSpPr>
          <p:cNvPr id="65" name="Rectangle 64"/>
          <p:cNvSpPr/>
          <p:nvPr/>
        </p:nvSpPr>
        <p:spPr>
          <a:xfrm>
            <a:off x="6948264" y="3531357"/>
            <a:ext cx="781746" cy="213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据</a:t>
            </a:r>
            <a:r>
              <a:rPr lang="zh-CN" altLang="en-US" sz="1000" dirty="0" smtClean="0"/>
              <a:t>点收益</a:t>
            </a:r>
            <a:endParaRPr lang="en-US" sz="1000" dirty="0"/>
          </a:p>
        </p:txBody>
      </p:sp>
      <p:cxnSp>
        <p:nvCxnSpPr>
          <p:cNvPr id="67" name="Elbow Connector 66"/>
          <p:cNvCxnSpPr>
            <a:stCxn id="56" idx="3"/>
            <a:endCxn id="60" idx="1"/>
          </p:cNvCxnSpPr>
          <p:nvPr/>
        </p:nvCxnSpPr>
        <p:spPr>
          <a:xfrm>
            <a:off x="6433866" y="3637704"/>
            <a:ext cx="514398" cy="3125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948264" y="2559773"/>
            <a:ext cx="781746" cy="213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购买道具</a:t>
            </a:r>
            <a:endParaRPr lang="en-US" sz="900" dirty="0"/>
          </a:p>
        </p:txBody>
      </p:sp>
      <p:sp>
        <p:nvSpPr>
          <p:cNvPr id="83" name="Rectangle 82"/>
          <p:cNvSpPr/>
          <p:nvPr/>
        </p:nvSpPr>
        <p:spPr>
          <a:xfrm>
            <a:off x="6948264" y="1952081"/>
            <a:ext cx="781746" cy="213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加速收取</a:t>
            </a:r>
            <a:endParaRPr lang="en-US" sz="900" dirty="0"/>
          </a:p>
        </p:txBody>
      </p:sp>
      <p:cxnSp>
        <p:nvCxnSpPr>
          <p:cNvPr id="86" name="Elbow Connector 85"/>
          <p:cNvCxnSpPr>
            <a:stCxn id="58" idx="3"/>
            <a:endCxn id="48" idx="1"/>
          </p:cNvCxnSpPr>
          <p:nvPr/>
        </p:nvCxnSpPr>
        <p:spPr>
          <a:xfrm flipV="1">
            <a:off x="6433866" y="2344296"/>
            <a:ext cx="514398" cy="3115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496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422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15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405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212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457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366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790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556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436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5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92242" y="824045"/>
            <a:ext cx="3741704" cy="3973603"/>
            <a:chOff x="2740753" y="824045"/>
            <a:chExt cx="3741704" cy="3973603"/>
          </a:xfrm>
        </p:grpSpPr>
        <p:pic>
          <p:nvPicPr>
            <p:cNvPr id="104" name="Picture 2" descr="C:\Users\trex\Pictures\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719" y="2856526"/>
              <a:ext cx="1554163" cy="138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3" descr="C:\Users\trex\Pictures\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753" y="943733"/>
              <a:ext cx="1858963" cy="1268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4" descr="C:\Users\trex\Pictures\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834857"/>
              <a:ext cx="1231900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5" descr="C:\Users\trex\Pictures\3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3292" y="824045"/>
              <a:ext cx="1584325" cy="1633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6" descr="C:\Users\trex\Pictures\4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2732" y="2181448"/>
              <a:ext cx="1609725" cy="261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7" descr="C:\Users\trex\Pictures\5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027" y="1781975"/>
              <a:ext cx="1944687" cy="890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8" descr="C:\Users\trex\Pictures\6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635" y="2458376"/>
              <a:ext cx="1633537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地图摆放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204745" y="2521954"/>
            <a:ext cx="176900" cy="88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638806" y="4165370"/>
            <a:ext cx="128465" cy="642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574908" y="2033640"/>
            <a:ext cx="176900" cy="88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26058" y="2034698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478420" y="2308826"/>
            <a:ext cx="128465" cy="642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170395" y="3761663"/>
            <a:ext cx="128465" cy="642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151582" y="2420766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742366" y="2878382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19433" y="2457975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752880" y="2340942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451009" y="3161381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816289" y="3032364"/>
            <a:ext cx="128465" cy="642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340101" y="3995632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923624" y="3384806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530344" y="3793779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4995970" y="1970466"/>
            <a:ext cx="128465" cy="642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973238" y="2218655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587585" y="1302615"/>
            <a:ext cx="128465" cy="642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537280" y="1753307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473047" y="2296941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169093" y="4667758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050529" y="3711595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601438" y="3333192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55776" y="1428750"/>
            <a:ext cx="216024" cy="649114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群马县</a:t>
            </a:r>
            <a:endParaRPr 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6732240" y="1428750"/>
            <a:ext cx="216024" cy="649114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栃木县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6732240" y="2158350"/>
            <a:ext cx="216024" cy="649114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茨城县</a:t>
            </a:r>
            <a:endParaRPr lang="en-US" sz="1200" dirty="0"/>
          </a:p>
        </p:txBody>
      </p:sp>
      <p:sp>
        <p:nvSpPr>
          <p:cNvPr id="74" name="Rectangle 73"/>
          <p:cNvSpPr/>
          <p:nvPr/>
        </p:nvSpPr>
        <p:spPr>
          <a:xfrm>
            <a:off x="6732240" y="2886480"/>
            <a:ext cx="216024" cy="649114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千叶县</a:t>
            </a:r>
            <a:endParaRPr lang="en-US" sz="1200" dirty="0"/>
          </a:p>
        </p:txBody>
      </p:sp>
      <p:sp>
        <p:nvSpPr>
          <p:cNvPr id="75" name="Rectangle 74"/>
          <p:cNvSpPr/>
          <p:nvPr/>
        </p:nvSpPr>
        <p:spPr>
          <a:xfrm>
            <a:off x="2555776" y="2157615"/>
            <a:ext cx="216024" cy="649114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埼玉县</a:t>
            </a:r>
            <a:endParaRPr lang="en-US" sz="1200" dirty="0"/>
          </a:p>
        </p:txBody>
      </p:sp>
      <p:sp>
        <p:nvSpPr>
          <p:cNvPr id="82" name="Rectangle 81"/>
          <p:cNvSpPr/>
          <p:nvPr/>
        </p:nvSpPr>
        <p:spPr>
          <a:xfrm>
            <a:off x="2555776" y="3615345"/>
            <a:ext cx="216024" cy="649114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神奈川县</a:t>
            </a:r>
            <a:endParaRPr lang="en-US" sz="1100" dirty="0"/>
          </a:p>
        </p:txBody>
      </p:sp>
      <p:sp>
        <p:nvSpPr>
          <p:cNvPr id="91" name="Rectangle 90"/>
          <p:cNvSpPr/>
          <p:nvPr/>
        </p:nvSpPr>
        <p:spPr>
          <a:xfrm>
            <a:off x="2555776" y="2886480"/>
            <a:ext cx="216024" cy="649114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东京都</a:t>
            </a:r>
            <a:endParaRPr lang="en-US" sz="1200" dirty="0"/>
          </a:p>
        </p:txBody>
      </p:sp>
      <p:sp>
        <p:nvSpPr>
          <p:cNvPr id="42" name="Oval 41"/>
          <p:cNvSpPr/>
          <p:nvPr/>
        </p:nvSpPr>
        <p:spPr>
          <a:xfrm>
            <a:off x="4867505" y="995350"/>
            <a:ext cx="128465" cy="642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613389" y="1667624"/>
            <a:ext cx="128465" cy="642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859393" y="1203598"/>
            <a:ext cx="128465" cy="642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91104" y="1396634"/>
            <a:ext cx="128465" cy="642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923625" y="1641996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349955" y="1821253"/>
            <a:ext cx="128465" cy="642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12130" y="1213396"/>
            <a:ext cx="128465" cy="642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150043" y="1411297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219432" y="2923839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86973" y="2662526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752057" y="2630410"/>
            <a:ext cx="128465" cy="642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92" idx="0"/>
            <a:endCxn id="37" idx="3"/>
          </p:cNvCxnSpPr>
          <p:nvPr/>
        </p:nvCxnSpPr>
        <p:spPr>
          <a:xfrm flipV="1">
            <a:off x="5233326" y="4220195"/>
            <a:ext cx="424293" cy="447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3" idx="3"/>
            <a:endCxn id="37" idx="7"/>
          </p:cNvCxnSpPr>
          <p:nvPr/>
        </p:nvCxnSpPr>
        <p:spPr>
          <a:xfrm flipH="1">
            <a:off x="5748458" y="3766420"/>
            <a:ext cx="320884" cy="408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9" idx="5"/>
            <a:endCxn id="37" idx="1"/>
          </p:cNvCxnSpPr>
          <p:nvPr/>
        </p:nvCxnSpPr>
        <p:spPr>
          <a:xfrm>
            <a:off x="5280047" y="3816488"/>
            <a:ext cx="377572" cy="358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6" idx="3"/>
            <a:endCxn id="59" idx="0"/>
          </p:cNvCxnSpPr>
          <p:nvPr/>
        </p:nvCxnSpPr>
        <p:spPr>
          <a:xfrm flipH="1">
            <a:off x="5234628" y="3388017"/>
            <a:ext cx="385623" cy="373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6" idx="5"/>
            <a:endCxn id="63" idx="1"/>
          </p:cNvCxnSpPr>
          <p:nvPr/>
        </p:nvCxnSpPr>
        <p:spPr>
          <a:xfrm>
            <a:off x="5711090" y="3388017"/>
            <a:ext cx="358252" cy="33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4"/>
            <a:endCxn id="66" idx="0"/>
          </p:cNvCxnSpPr>
          <p:nvPr/>
        </p:nvCxnSpPr>
        <p:spPr>
          <a:xfrm flipH="1">
            <a:off x="5665671" y="2942614"/>
            <a:ext cx="140928" cy="390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0" idx="4"/>
            <a:endCxn id="61" idx="1"/>
          </p:cNvCxnSpPr>
          <p:nvPr/>
        </p:nvCxnSpPr>
        <p:spPr>
          <a:xfrm>
            <a:off x="5215815" y="2484998"/>
            <a:ext cx="545364" cy="402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1" idx="7"/>
            <a:endCxn id="36" idx="3"/>
          </p:cNvCxnSpPr>
          <p:nvPr/>
        </p:nvCxnSpPr>
        <p:spPr>
          <a:xfrm flipV="1">
            <a:off x="5852018" y="2597449"/>
            <a:ext cx="378633" cy="290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0" idx="0"/>
            <a:endCxn id="90" idx="3"/>
          </p:cNvCxnSpPr>
          <p:nvPr/>
        </p:nvCxnSpPr>
        <p:spPr>
          <a:xfrm flipV="1">
            <a:off x="5215815" y="2351766"/>
            <a:ext cx="276045" cy="6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7" idx="4"/>
            <a:endCxn id="36" idx="0"/>
          </p:cNvCxnSpPr>
          <p:nvPr/>
        </p:nvCxnSpPr>
        <p:spPr>
          <a:xfrm>
            <a:off x="6037471" y="2282887"/>
            <a:ext cx="255724" cy="239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76" idx="4"/>
            <a:endCxn id="51" idx="0"/>
          </p:cNvCxnSpPr>
          <p:nvPr/>
        </p:nvCxnSpPr>
        <p:spPr>
          <a:xfrm flipH="1">
            <a:off x="4751206" y="2405174"/>
            <a:ext cx="65907" cy="257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89" idx="5"/>
            <a:endCxn id="87" idx="0"/>
          </p:cNvCxnSpPr>
          <p:nvPr/>
        </p:nvCxnSpPr>
        <p:spPr>
          <a:xfrm>
            <a:off x="5646932" y="1808132"/>
            <a:ext cx="390539" cy="410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63" idx="2"/>
            <a:endCxn id="59" idx="6"/>
          </p:cNvCxnSpPr>
          <p:nvPr/>
        </p:nvCxnSpPr>
        <p:spPr>
          <a:xfrm flipH="1">
            <a:off x="5298860" y="3743711"/>
            <a:ext cx="751669" cy="50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68" idx="3"/>
            <a:endCxn id="52" idx="7"/>
          </p:cNvCxnSpPr>
          <p:nvPr/>
        </p:nvCxnSpPr>
        <p:spPr>
          <a:xfrm flipH="1">
            <a:off x="3861709" y="2512800"/>
            <a:ext cx="376537" cy="127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1" idx="1"/>
            <a:endCxn id="68" idx="5"/>
          </p:cNvCxnSpPr>
          <p:nvPr/>
        </p:nvCxnSpPr>
        <p:spPr>
          <a:xfrm flipH="1" flipV="1">
            <a:off x="4329085" y="2512800"/>
            <a:ext cx="376701" cy="159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52" idx="1"/>
            <a:endCxn id="58" idx="4"/>
          </p:cNvCxnSpPr>
          <p:nvPr/>
        </p:nvCxnSpPr>
        <p:spPr>
          <a:xfrm flipH="1" flipV="1">
            <a:off x="3542653" y="2373058"/>
            <a:ext cx="228217" cy="26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57" idx="3"/>
            <a:endCxn id="58" idx="6"/>
          </p:cNvCxnSpPr>
          <p:nvPr/>
        </p:nvCxnSpPr>
        <p:spPr>
          <a:xfrm flipH="1">
            <a:off x="3606885" y="2089523"/>
            <a:ext cx="337986" cy="251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68" idx="0"/>
            <a:endCxn id="57" idx="5"/>
          </p:cNvCxnSpPr>
          <p:nvPr/>
        </p:nvCxnSpPr>
        <p:spPr>
          <a:xfrm flipH="1" flipV="1">
            <a:off x="4035710" y="2089523"/>
            <a:ext cx="247956" cy="368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76" idx="0"/>
            <a:endCxn id="53" idx="5"/>
          </p:cNvCxnSpPr>
          <p:nvPr/>
        </p:nvCxnSpPr>
        <p:spPr>
          <a:xfrm flipH="1" flipV="1">
            <a:off x="4725902" y="2109135"/>
            <a:ext cx="91211" cy="231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57" idx="0"/>
            <a:endCxn id="46" idx="4"/>
          </p:cNvCxnSpPr>
          <p:nvPr/>
        </p:nvCxnSpPr>
        <p:spPr>
          <a:xfrm flipH="1" flipV="1">
            <a:off x="3987858" y="1706228"/>
            <a:ext cx="2433" cy="328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53" idx="2"/>
            <a:endCxn id="57" idx="6"/>
          </p:cNvCxnSpPr>
          <p:nvPr/>
        </p:nvCxnSpPr>
        <p:spPr>
          <a:xfrm flipH="1" flipV="1">
            <a:off x="4054523" y="2066814"/>
            <a:ext cx="520385" cy="11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58" idx="0"/>
            <a:endCxn id="47" idx="4"/>
          </p:cNvCxnSpPr>
          <p:nvPr/>
        </p:nvCxnSpPr>
        <p:spPr>
          <a:xfrm flipH="1" flipV="1">
            <a:off x="3414188" y="1885485"/>
            <a:ext cx="128465" cy="423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50" idx="1"/>
            <a:endCxn id="52" idx="5"/>
          </p:cNvCxnSpPr>
          <p:nvPr/>
        </p:nvCxnSpPr>
        <p:spPr>
          <a:xfrm flipH="1" flipV="1">
            <a:off x="3861709" y="2685235"/>
            <a:ext cx="376536" cy="24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51" idx="4"/>
            <a:endCxn id="50" idx="7"/>
          </p:cNvCxnSpPr>
          <p:nvPr/>
        </p:nvCxnSpPr>
        <p:spPr>
          <a:xfrm flipH="1">
            <a:off x="4329084" y="2726758"/>
            <a:ext cx="422122" cy="206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84" idx="3"/>
            <a:endCxn id="83" idx="7"/>
          </p:cNvCxnSpPr>
          <p:nvPr/>
        </p:nvCxnSpPr>
        <p:spPr>
          <a:xfrm flipH="1">
            <a:off x="3449753" y="3439631"/>
            <a:ext cx="492684" cy="5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85" idx="1"/>
            <a:endCxn id="84" idx="5"/>
          </p:cNvCxnSpPr>
          <p:nvPr/>
        </p:nvCxnSpPr>
        <p:spPr>
          <a:xfrm flipH="1" flipV="1">
            <a:off x="4033276" y="3439631"/>
            <a:ext cx="515881" cy="36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80" idx="3"/>
            <a:endCxn id="84" idx="7"/>
          </p:cNvCxnSpPr>
          <p:nvPr/>
        </p:nvCxnSpPr>
        <p:spPr>
          <a:xfrm flipH="1">
            <a:off x="4033276" y="3216206"/>
            <a:ext cx="436546" cy="178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81" idx="4"/>
            <a:endCxn id="84" idx="1"/>
          </p:cNvCxnSpPr>
          <p:nvPr/>
        </p:nvCxnSpPr>
        <p:spPr>
          <a:xfrm>
            <a:off x="3880522" y="3096596"/>
            <a:ext cx="61915" cy="297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81" idx="6"/>
            <a:endCxn id="50" idx="2"/>
          </p:cNvCxnSpPr>
          <p:nvPr/>
        </p:nvCxnSpPr>
        <p:spPr>
          <a:xfrm flipV="1">
            <a:off x="3944754" y="2955955"/>
            <a:ext cx="274678" cy="108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50" idx="5"/>
            <a:endCxn id="80" idx="1"/>
          </p:cNvCxnSpPr>
          <p:nvPr/>
        </p:nvCxnSpPr>
        <p:spPr>
          <a:xfrm>
            <a:off x="4329084" y="2978664"/>
            <a:ext cx="140738" cy="192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89" idx="3"/>
            <a:endCxn id="86" idx="7"/>
          </p:cNvCxnSpPr>
          <p:nvPr/>
        </p:nvCxnSpPr>
        <p:spPr>
          <a:xfrm flipH="1">
            <a:off x="5105622" y="1808132"/>
            <a:ext cx="450471" cy="171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88" idx="4"/>
            <a:endCxn id="89" idx="0"/>
          </p:cNvCxnSpPr>
          <p:nvPr/>
        </p:nvCxnSpPr>
        <p:spPr>
          <a:xfrm flipH="1">
            <a:off x="5601513" y="1366847"/>
            <a:ext cx="50305" cy="386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88" idx="3"/>
            <a:endCxn id="49" idx="7"/>
          </p:cNvCxnSpPr>
          <p:nvPr/>
        </p:nvCxnSpPr>
        <p:spPr>
          <a:xfrm flipH="1">
            <a:off x="5259695" y="1357440"/>
            <a:ext cx="346703" cy="63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88" idx="1"/>
            <a:endCxn id="42" idx="6"/>
          </p:cNvCxnSpPr>
          <p:nvPr/>
        </p:nvCxnSpPr>
        <p:spPr>
          <a:xfrm flipH="1" flipV="1">
            <a:off x="4995970" y="1027466"/>
            <a:ext cx="610428" cy="284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48" idx="7"/>
            <a:endCxn id="42" idx="2"/>
          </p:cNvCxnSpPr>
          <p:nvPr/>
        </p:nvCxnSpPr>
        <p:spPr>
          <a:xfrm flipV="1">
            <a:off x="4521782" y="1027466"/>
            <a:ext cx="345723" cy="195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43" idx="6"/>
            <a:endCxn id="49" idx="3"/>
          </p:cNvCxnSpPr>
          <p:nvPr/>
        </p:nvCxnSpPr>
        <p:spPr>
          <a:xfrm flipV="1">
            <a:off x="4741854" y="1466122"/>
            <a:ext cx="427002" cy="2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43" idx="0"/>
            <a:endCxn id="48" idx="4"/>
          </p:cNvCxnSpPr>
          <p:nvPr/>
        </p:nvCxnSpPr>
        <p:spPr>
          <a:xfrm flipH="1" flipV="1">
            <a:off x="4476363" y="1277628"/>
            <a:ext cx="201259" cy="389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49" idx="1"/>
            <a:endCxn id="48" idx="6"/>
          </p:cNvCxnSpPr>
          <p:nvPr/>
        </p:nvCxnSpPr>
        <p:spPr>
          <a:xfrm flipH="1" flipV="1">
            <a:off x="4540595" y="1245512"/>
            <a:ext cx="628261" cy="175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49" idx="1"/>
            <a:endCxn id="42" idx="5"/>
          </p:cNvCxnSpPr>
          <p:nvPr/>
        </p:nvCxnSpPr>
        <p:spPr>
          <a:xfrm flipH="1" flipV="1">
            <a:off x="4977157" y="1050175"/>
            <a:ext cx="191699" cy="370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89" idx="4"/>
            <a:endCxn id="90" idx="0"/>
          </p:cNvCxnSpPr>
          <p:nvPr/>
        </p:nvCxnSpPr>
        <p:spPr>
          <a:xfrm flipH="1">
            <a:off x="5537280" y="1817539"/>
            <a:ext cx="64233" cy="479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87" idx="2"/>
            <a:endCxn id="90" idx="7"/>
          </p:cNvCxnSpPr>
          <p:nvPr/>
        </p:nvCxnSpPr>
        <p:spPr>
          <a:xfrm flipH="1">
            <a:off x="5582699" y="2250771"/>
            <a:ext cx="390539" cy="55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48" idx="2"/>
            <a:endCxn id="44" idx="7"/>
          </p:cNvCxnSpPr>
          <p:nvPr/>
        </p:nvCxnSpPr>
        <p:spPr>
          <a:xfrm flipH="1" flipV="1">
            <a:off x="3969045" y="1213005"/>
            <a:ext cx="443085" cy="32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43" idx="2"/>
            <a:endCxn id="46" idx="6"/>
          </p:cNvCxnSpPr>
          <p:nvPr/>
        </p:nvCxnSpPr>
        <p:spPr>
          <a:xfrm flipH="1" flipV="1">
            <a:off x="4052090" y="1674112"/>
            <a:ext cx="561299" cy="25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44" idx="3"/>
            <a:endCxn id="45" idx="7"/>
          </p:cNvCxnSpPr>
          <p:nvPr/>
        </p:nvCxnSpPr>
        <p:spPr>
          <a:xfrm flipH="1">
            <a:off x="3400756" y="1258423"/>
            <a:ext cx="477450" cy="147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46" idx="3"/>
            <a:endCxn id="47" idx="6"/>
          </p:cNvCxnSpPr>
          <p:nvPr/>
        </p:nvCxnSpPr>
        <p:spPr>
          <a:xfrm flipH="1">
            <a:off x="3478420" y="1696821"/>
            <a:ext cx="464018" cy="156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45" idx="4"/>
            <a:endCxn id="47" idx="0"/>
          </p:cNvCxnSpPr>
          <p:nvPr/>
        </p:nvCxnSpPr>
        <p:spPr>
          <a:xfrm>
            <a:off x="3355337" y="1460866"/>
            <a:ext cx="58851" cy="36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44" idx="4"/>
            <a:endCxn id="46" idx="0"/>
          </p:cNvCxnSpPr>
          <p:nvPr/>
        </p:nvCxnSpPr>
        <p:spPr>
          <a:xfrm>
            <a:off x="3923626" y="1267830"/>
            <a:ext cx="64232" cy="374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53" idx="0"/>
            <a:endCxn id="46" idx="5"/>
          </p:cNvCxnSpPr>
          <p:nvPr/>
        </p:nvCxnSpPr>
        <p:spPr>
          <a:xfrm flipH="1" flipV="1">
            <a:off x="4033277" y="1696821"/>
            <a:ext cx="630081" cy="336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57" idx="1"/>
            <a:endCxn id="47" idx="5"/>
          </p:cNvCxnSpPr>
          <p:nvPr/>
        </p:nvCxnSpPr>
        <p:spPr>
          <a:xfrm flipH="1" flipV="1">
            <a:off x="3459607" y="1876078"/>
            <a:ext cx="485264" cy="16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43" idx="1"/>
            <a:endCxn id="44" idx="5"/>
          </p:cNvCxnSpPr>
          <p:nvPr/>
        </p:nvCxnSpPr>
        <p:spPr>
          <a:xfrm flipH="1" flipV="1">
            <a:off x="3969045" y="1258423"/>
            <a:ext cx="663157" cy="418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49" idx="5"/>
            <a:endCxn id="89" idx="1"/>
          </p:cNvCxnSpPr>
          <p:nvPr/>
        </p:nvCxnSpPr>
        <p:spPr>
          <a:xfrm>
            <a:off x="5259695" y="1466122"/>
            <a:ext cx="296398" cy="296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43" idx="6"/>
            <a:endCxn id="89" idx="2"/>
          </p:cNvCxnSpPr>
          <p:nvPr/>
        </p:nvCxnSpPr>
        <p:spPr>
          <a:xfrm>
            <a:off x="4741854" y="1699740"/>
            <a:ext cx="795426" cy="8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43" idx="5"/>
            <a:endCxn id="86" idx="1"/>
          </p:cNvCxnSpPr>
          <p:nvPr/>
        </p:nvCxnSpPr>
        <p:spPr>
          <a:xfrm>
            <a:off x="4723041" y="1722449"/>
            <a:ext cx="291742" cy="257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36" idx="1"/>
            <a:endCxn id="90" idx="5"/>
          </p:cNvCxnSpPr>
          <p:nvPr/>
        </p:nvCxnSpPr>
        <p:spPr>
          <a:xfrm flipH="1" flipV="1">
            <a:off x="5582699" y="2351766"/>
            <a:ext cx="647952" cy="183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68" idx="1"/>
            <a:endCxn id="58" idx="5"/>
          </p:cNvCxnSpPr>
          <p:nvPr/>
        </p:nvCxnSpPr>
        <p:spPr>
          <a:xfrm flipH="1" flipV="1">
            <a:off x="3588072" y="2363651"/>
            <a:ext cx="650174" cy="103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76" idx="3"/>
            <a:endCxn id="68" idx="7"/>
          </p:cNvCxnSpPr>
          <p:nvPr/>
        </p:nvCxnSpPr>
        <p:spPr>
          <a:xfrm flipH="1">
            <a:off x="4329085" y="2395767"/>
            <a:ext cx="442608" cy="7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85" idx="0"/>
            <a:endCxn id="80" idx="4"/>
          </p:cNvCxnSpPr>
          <p:nvPr/>
        </p:nvCxnSpPr>
        <p:spPr>
          <a:xfrm flipH="1" flipV="1">
            <a:off x="4515242" y="3225613"/>
            <a:ext cx="79335" cy="568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81" idx="3"/>
            <a:endCxn id="274" idx="7"/>
          </p:cNvCxnSpPr>
          <p:nvPr/>
        </p:nvCxnSpPr>
        <p:spPr>
          <a:xfrm flipH="1">
            <a:off x="3482113" y="3087189"/>
            <a:ext cx="352989" cy="39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Oval 273"/>
          <p:cNvSpPr/>
          <p:nvPr/>
        </p:nvSpPr>
        <p:spPr>
          <a:xfrm>
            <a:off x="3331119" y="3466204"/>
            <a:ext cx="176900" cy="88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/>
          <p:cNvCxnSpPr>
            <a:stCxn id="84" idx="2"/>
            <a:endCxn id="274" idx="6"/>
          </p:cNvCxnSpPr>
          <p:nvPr/>
        </p:nvCxnSpPr>
        <p:spPr>
          <a:xfrm flipH="1">
            <a:off x="3508019" y="3416922"/>
            <a:ext cx="415605" cy="93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83" idx="0"/>
            <a:endCxn id="274" idx="4"/>
          </p:cNvCxnSpPr>
          <p:nvPr/>
        </p:nvCxnSpPr>
        <p:spPr>
          <a:xfrm flipV="1">
            <a:off x="3404334" y="3554652"/>
            <a:ext cx="15235" cy="440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7596336" y="1055373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7596336" y="1286981"/>
            <a:ext cx="128465" cy="642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/>
          <p:cNvSpPr/>
          <p:nvPr/>
        </p:nvSpPr>
        <p:spPr>
          <a:xfrm>
            <a:off x="7596336" y="1515352"/>
            <a:ext cx="128465" cy="642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7812360" y="95668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资源点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7812360" y="1188292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学院点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7812360" y="1416663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温泉点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7596336" y="1766313"/>
            <a:ext cx="128465" cy="642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7812360" y="166762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起</a:t>
            </a:r>
            <a:r>
              <a:rPr lang="zh-CN" altLang="en-US" sz="1100" dirty="0" smtClean="0">
                <a:solidFill>
                  <a:schemeClr val="bg1"/>
                </a:solidFill>
              </a:rPr>
              <a:t>始点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158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658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15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540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925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34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105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41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225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767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95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地图进展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74752" y="978243"/>
            <a:ext cx="2652120" cy="2816490"/>
            <a:chOff x="2740753" y="824045"/>
            <a:chExt cx="3741704" cy="3973603"/>
          </a:xfrm>
        </p:grpSpPr>
        <p:pic>
          <p:nvPicPr>
            <p:cNvPr id="5" name="Picture 2" descr="C:\Users\trex\Pictures\7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719" y="2856526"/>
              <a:ext cx="1554163" cy="138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trex\Pictures\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753" y="943733"/>
              <a:ext cx="1858963" cy="1268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C:\Users\trex\Pictures\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834857"/>
              <a:ext cx="1231900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5" descr="C:\Users\trex\Pictures\3.png"/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3292" y="824045"/>
              <a:ext cx="1584325" cy="1633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C:\Users\trex\Pictures\4.png"/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2732" y="2181448"/>
              <a:ext cx="1609725" cy="261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7" descr="C:\Users\trex\Pictures\5.png"/>
            <p:cNvPicPr>
              <a:picLocks noChangeAspect="1" noChangeArrowheads="1"/>
            </p:cNvPicPr>
            <p:nvPr/>
          </p:nvPicPr>
          <p:blipFill>
            <a:blip r:embed="rId8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027" y="1781975"/>
              <a:ext cx="1944687" cy="890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C:\Users\trex\Pictures\6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635" y="2458376"/>
              <a:ext cx="1633537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2" descr="C:\Users\trex\Pictures\7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47" y="2418866"/>
            <a:ext cx="1101591" cy="98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rex\Pictures\1.pn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6" y="1063078"/>
            <a:ext cx="1317633" cy="89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trex\Pictures\2.pn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59" y="985907"/>
            <a:ext cx="873171" cy="73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trex\Pictures\3.png"/>
          <p:cNvPicPr>
            <a:picLocks noChangeAspect="1" noChangeArrowheads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162" y="978243"/>
            <a:ext cx="1122970" cy="11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:\Users\trex\Pictures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93" y="1940370"/>
            <a:ext cx="1140973" cy="185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trex\Pictures\5.png"/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03" y="1657224"/>
            <a:ext cx="1378394" cy="63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trex\Pictures\6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96" y="2136657"/>
            <a:ext cx="1157851" cy="46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val 27"/>
          <p:cNvSpPr/>
          <p:nvPr/>
        </p:nvSpPr>
        <p:spPr>
          <a:xfrm>
            <a:off x="1874970" y="3558121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152166" y="2855154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97667" y="2213549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28" idx="0"/>
            <a:endCxn id="29" idx="4"/>
          </p:cNvCxnSpPr>
          <p:nvPr/>
        </p:nvCxnSpPr>
        <p:spPr>
          <a:xfrm flipV="1">
            <a:off x="1939203" y="2919386"/>
            <a:ext cx="277196" cy="638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7"/>
            <a:endCxn id="30" idx="4"/>
          </p:cNvCxnSpPr>
          <p:nvPr/>
        </p:nvCxnSpPr>
        <p:spPr>
          <a:xfrm flipV="1">
            <a:off x="2261818" y="2277781"/>
            <a:ext cx="300082" cy="586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762541" y="1735820"/>
            <a:ext cx="128465" cy="642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951235" y="3558121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228431" y="2855154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573932" y="2213549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62" idx="0"/>
            <a:endCxn id="63" idx="4"/>
          </p:cNvCxnSpPr>
          <p:nvPr/>
        </p:nvCxnSpPr>
        <p:spPr>
          <a:xfrm flipV="1">
            <a:off x="8015468" y="2919386"/>
            <a:ext cx="277196" cy="638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3" idx="7"/>
            <a:endCxn id="64" idx="4"/>
          </p:cNvCxnSpPr>
          <p:nvPr/>
        </p:nvCxnSpPr>
        <p:spPr>
          <a:xfrm flipV="1">
            <a:off x="8338083" y="2277781"/>
            <a:ext cx="300082" cy="586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7809326" y="1735820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164525" y="1344020"/>
            <a:ext cx="128465" cy="642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71" idx="5"/>
            <a:endCxn id="64" idx="1"/>
          </p:cNvCxnSpPr>
          <p:nvPr/>
        </p:nvCxnSpPr>
        <p:spPr>
          <a:xfrm>
            <a:off x="7918978" y="1790645"/>
            <a:ext cx="673767" cy="432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1" idx="0"/>
            <a:endCxn id="72" idx="4"/>
          </p:cNvCxnSpPr>
          <p:nvPr/>
        </p:nvCxnSpPr>
        <p:spPr>
          <a:xfrm flipV="1">
            <a:off x="7873559" y="1408252"/>
            <a:ext cx="355199" cy="327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3" idx="6"/>
            <a:endCxn id="30" idx="1"/>
          </p:cNvCxnSpPr>
          <p:nvPr/>
        </p:nvCxnSpPr>
        <p:spPr>
          <a:xfrm>
            <a:off x="1891006" y="1767936"/>
            <a:ext cx="625474" cy="455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432068" y="1211287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171566" y="978243"/>
            <a:ext cx="2652120" cy="2816490"/>
            <a:chOff x="3171566" y="978243"/>
            <a:chExt cx="2652120" cy="2816490"/>
          </a:xfrm>
        </p:grpSpPr>
        <p:pic>
          <p:nvPicPr>
            <p:cNvPr id="21" name="Picture 2" descr="C:\Users\trex\Pictures\7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9067" y="2418866"/>
              <a:ext cx="1101591" cy="981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C:\Users\trex\Pictures\1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1566" y="1063078"/>
              <a:ext cx="1317633" cy="899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C:\Users\trex\Pictures\2.png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2279" y="985907"/>
              <a:ext cx="873171" cy="739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5" descr="C:\Users\trex\Pictures\3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382" y="978243"/>
              <a:ext cx="1122970" cy="1157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C:\Users\trex\Pictures\4.png"/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2713" y="1940370"/>
              <a:ext cx="1140973" cy="1854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7" descr="C:\Users\trex\Pictures\5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9823" y="1657224"/>
              <a:ext cx="1378394" cy="631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C:\Users\trex\Pictures\6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6916" y="2136657"/>
              <a:ext cx="1157851" cy="466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Oval 49"/>
            <p:cNvSpPr/>
            <p:nvPr/>
          </p:nvSpPr>
          <p:spPr>
            <a:xfrm>
              <a:off x="4711434" y="1735820"/>
              <a:ext cx="128465" cy="642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066633" y="1344020"/>
              <a:ext cx="128465" cy="642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835190" y="3558121"/>
              <a:ext cx="128465" cy="642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112386" y="2855154"/>
              <a:ext cx="128465" cy="642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457887" y="2213549"/>
              <a:ext cx="128465" cy="642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>
              <a:stCxn id="57" idx="0"/>
              <a:endCxn id="58" idx="4"/>
            </p:cNvCxnSpPr>
            <p:nvPr/>
          </p:nvCxnSpPr>
          <p:spPr>
            <a:xfrm flipV="1">
              <a:off x="4899423" y="2919386"/>
              <a:ext cx="277196" cy="6387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8" idx="7"/>
              <a:endCxn id="59" idx="4"/>
            </p:cNvCxnSpPr>
            <p:nvPr/>
          </p:nvCxnSpPr>
          <p:spPr>
            <a:xfrm flipV="1">
              <a:off x="5222038" y="2277781"/>
              <a:ext cx="300082" cy="586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0" idx="4"/>
              <a:endCxn id="59" idx="1"/>
            </p:cNvCxnSpPr>
            <p:nvPr/>
          </p:nvCxnSpPr>
          <p:spPr>
            <a:xfrm>
              <a:off x="4775667" y="1800052"/>
              <a:ext cx="701033" cy="422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50" idx="7"/>
              <a:endCxn id="51" idx="4"/>
            </p:cNvCxnSpPr>
            <p:nvPr/>
          </p:nvCxnSpPr>
          <p:spPr>
            <a:xfrm flipV="1">
              <a:off x="4821086" y="1408252"/>
              <a:ext cx="309780" cy="336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4372193" y="1211287"/>
              <a:ext cx="128465" cy="642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>
              <a:stCxn id="86" idx="5"/>
              <a:endCxn id="51" idx="2"/>
            </p:cNvCxnSpPr>
            <p:nvPr/>
          </p:nvCxnSpPr>
          <p:spPr>
            <a:xfrm>
              <a:off x="4481845" y="1266112"/>
              <a:ext cx="584788" cy="110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Oval 90"/>
          <p:cNvSpPr/>
          <p:nvPr/>
        </p:nvSpPr>
        <p:spPr>
          <a:xfrm>
            <a:off x="6933568" y="1382738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615869" y="1588170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7046159" y="1931214"/>
            <a:ext cx="128465" cy="642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87" idx="7"/>
            <a:endCxn id="72" idx="2"/>
          </p:cNvCxnSpPr>
          <p:nvPr/>
        </p:nvCxnSpPr>
        <p:spPr>
          <a:xfrm>
            <a:off x="7541720" y="1220694"/>
            <a:ext cx="622805" cy="155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1" idx="7"/>
            <a:endCxn id="87" idx="3"/>
          </p:cNvCxnSpPr>
          <p:nvPr/>
        </p:nvCxnSpPr>
        <p:spPr>
          <a:xfrm flipV="1">
            <a:off x="7043220" y="1266112"/>
            <a:ext cx="407661" cy="12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2" idx="0"/>
            <a:endCxn id="91" idx="3"/>
          </p:cNvCxnSpPr>
          <p:nvPr/>
        </p:nvCxnSpPr>
        <p:spPr>
          <a:xfrm flipV="1">
            <a:off x="6680102" y="1437563"/>
            <a:ext cx="272279" cy="150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4" idx="0"/>
            <a:endCxn id="92" idx="5"/>
          </p:cNvCxnSpPr>
          <p:nvPr/>
        </p:nvCxnSpPr>
        <p:spPr>
          <a:xfrm flipH="1" flipV="1">
            <a:off x="6725521" y="1642995"/>
            <a:ext cx="384871" cy="288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ight Arrow 107"/>
          <p:cNvSpPr/>
          <p:nvPr/>
        </p:nvSpPr>
        <p:spPr>
          <a:xfrm>
            <a:off x="2528382" y="1041570"/>
            <a:ext cx="578768" cy="73336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>
            <a:off x="5586352" y="1041570"/>
            <a:ext cx="578768" cy="73336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50895" y="4235715"/>
            <a:ext cx="838747" cy="3722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冲</a:t>
            </a:r>
            <a:r>
              <a:rPr lang="zh-CN" alt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突地图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0895" y="4676147"/>
            <a:ext cx="838747" cy="372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</a:t>
            </a:r>
            <a:r>
              <a:rPr lang="zh-CN" alt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般区域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100456" y="4676147"/>
            <a:ext cx="838747" cy="3722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锁定区域</a:t>
            </a:r>
            <a:endParaRPr 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100456" y="4235715"/>
            <a:ext cx="838747" cy="3722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区</a:t>
            </a:r>
            <a:r>
              <a:rPr lang="zh-CN" altLang="en-US" sz="105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域声望优秀</a:t>
            </a:r>
            <a:endParaRPr lang="en-US" sz="105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3374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9064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914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72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9820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0053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0143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5638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1411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460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69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00151"/>
            <a:ext cx="2602632" cy="3394472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地图点类型</a:t>
            </a:r>
            <a:r>
              <a:rPr lang="en-US" altLang="zh-CN" sz="1800" dirty="0"/>
              <a:t>&amp;</a:t>
            </a:r>
            <a:r>
              <a:rPr lang="zh-CN" altLang="en-US" sz="1800" dirty="0"/>
              <a:t>状态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-</a:t>
            </a:r>
            <a:r>
              <a:rPr lang="zh-CN" altLang="en-US" sz="1800" dirty="0"/>
              <a:t>据点</a:t>
            </a:r>
            <a:r>
              <a:rPr lang="en-US" altLang="zh-CN" sz="1800" dirty="0"/>
              <a:t>(</a:t>
            </a:r>
            <a:r>
              <a:rPr lang="zh-CN" altLang="en-US" sz="1800" dirty="0"/>
              <a:t>金币，温泉币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/>
              <a:t>-</a:t>
            </a:r>
            <a:r>
              <a:rPr lang="zh-CN" altLang="en-US" sz="1800" dirty="0"/>
              <a:t>温泉</a:t>
            </a:r>
            <a:r>
              <a:rPr lang="en-US" altLang="zh-CN" sz="1800" dirty="0"/>
              <a:t>(</a:t>
            </a:r>
            <a:r>
              <a:rPr lang="zh-CN" altLang="en-US" sz="1800" dirty="0"/>
              <a:t>好感，温泉币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/>
              <a:t>-</a:t>
            </a:r>
            <a:r>
              <a:rPr lang="zh-CN" altLang="en-US" sz="1800" dirty="0"/>
              <a:t>学院</a:t>
            </a:r>
            <a:r>
              <a:rPr lang="en-US" altLang="zh-CN" sz="1800" dirty="0"/>
              <a:t>(</a:t>
            </a:r>
            <a:r>
              <a:rPr lang="zh-CN" altLang="en-US" sz="1800" dirty="0"/>
              <a:t>斗士，温泉币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/>
              <a:t>-</a:t>
            </a:r>
            <a:r>
              <a:rPr lang="zh-CN" altLang="en-US" sz="1800" dirty="0"/>
              <a:t>入侵</a:t>
            </a:r>
            <a:r>
              <a:rPr lang="en-US" altLang="zh-CN" sz="1800" dirty="0"/>
              <a:t>(</a:t>
            </a:r>
            <a:r>
              <a:rPr lang="zh-CN" altLang="en-US" sz="1800" dirty="0"/>
              <a:t>敌方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/>
              <a:t>-</a:t>
            </a:r>
            <a:r>
              <a:rPr lang="zh-CN" altLang="en-US" sz="1800" dirty="0"/>
              <a:t>可攻击</a:t>
            </a:r>
            <a:r>
              <a:rPr lang="en-US" altLang="zh-CN" sz="1800" dirty="0"/>
              <a:t>(NPC)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地图点状态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174087"/>
              </p:ext>
            </p:extLst>
          </p:nvPr>
        </p:nvGraphicFramePr>
        <p:xfrm>
          <a:off x="3347864" y="1795669"/>
          <a:ext cx="2906268" cy="115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567"/>
                <a:gridCol w="726567"/>
                <a:gridCol w="726567"/>
                <a:gridCol w="726567"/>
              </a:tblGrid>
              <a:tr h="165704"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地图点类型</a:t>
                      </a:r>
                      <a:endParaRPr lang="en-US" sz="800" dirty="0"/>
                    </a:p>
                  </a:txBody>
                  <a:tcPr marL="40859" marR="40859" marT="20429" marB="20429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状态</a:t>
                      </a:r>
                      <a:endParaRPr lang="en-US" sz="800" dirty="0"/>
                    </a:p>
                  </a:txBody>
                  <a:tcPr marL="40859" marR="40859" marT="20429" marB="20429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状态</a:t>
                      </a:r>
                      <a:r>
                        <a:rPr lang="en-US" altLang="zh-CN" sz="800" dirty="0" smtClean="0"/>
                        <a:t>2</a:t>
                      </a:r>
                      <a:endParaRPr lang="en-US" sz="800" dirty="0"/>
                    </a:p>
                  </a:txBody>
                  <a:tcPr marL="40859" marR="40859" marT="20429" marB="20429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状态</a:t>
                      </a:r>
                      <a:r>
                        <a:rPr lang="en-US" altLang="zh-CN" sz="800" dirty="0" smtClean="0"/>
                        <a:t>3</a:t>
                      </a:r>
                      <a:endParaRPr lang="en-US" sz="800" dirty="0"/>
                    </a:p>
                  </a:txBody>
                  <a:tcPr marL="40859" marR="40859" marT="20429" marB="20429"/>
                </a:tc>
              </a:tr>
              <a:tr h="165704"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我方据点</a:t>
                      </a:r>
                      <a:endParaRPr lang="en-US" sz="800" dirty="0"/>
                    </a:p>
                  </a:txBody>
                  <a:tcPr marL="40859" marR="40859" marT="20429" marB="20429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CD</a:t>
                      </a:r>
                      <a:endParaRPr lang="en-US" sz="800" dirty="0"/>
                    </a:p>
                  </a:txBody>
                  <a:tcPr marL="40859" marR="40859" marT="20429" marB="20429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等待收取</a:t>
                      </a:r>
                      <a:endParaRPr lang="en-US" sz="800" dirty="0"/>
                    </a:p>
                  </a:txBody>
                  <a:tcPr marL="40859" marR="40859" marT="20429" marB="20429"/>
                </a:tc>
                <a:tc>
                  <a:txBody>
                    <a:bodyPr/>
                    <a:lstStyle/>
                    <a:p>
                      <a:pPr marL="0" marR="0" indent="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/>
                        <a:t>特殊事件</a:t>
                      </a:r>
                      <a:endParaRPr lang="en-US" sz="800" dirty="0" smtClean="0"/>
                    </a:p>
                  </a:txBody>
                  <a:tcPr marL="40859" marR="40859" marT="20429" marB="20429"/>
                </a:tc>
              </a:tr>
              <a:tr h="165704"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温泉</a:t>
                      </a:r>
                      <a:endParaRPr lang="en-US" sz="800" dirty="0"/>
                    </a:p>
                  </a:txBody>
                  <a:tcPr marL="40859" marR="40859" marT="20429" marB="20429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CD</a:t>
                      </a:r>
                      <a:endParaRPr lang="en-US" sz="800" dirty="0"/>
                    </a:p>
                  </a:txBody>
                  <a:tcPr marL="40859" marR="40859" marT="20429" marB="20429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等待收取</a:t>
                      </a:r>
                      <a:endParaRPr lang="en-US" sz="800" dirty="0"/>
                    </a:p>
                  </a:txBody>
                  <a:tcPr marL="40859" marR="40859" marT="20429" marB="20429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特殊事件</a:t>
                      </a:r>
                      <a:endParaRPr lang="en-US" sz="800" dirty="0"/>
                    </a:p>
                  </a:txBody>
                  <a:tcPr marL="40859" marR="40859" marT="20429" marB="20429"/>
                </a:tc>
              </a:tr>
              <a:tr h="165704"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学院</a:t>
                      </a:r>
                      <a:endParaRPr lang="en-US" sz="800" dirty="0"/>
                    </a:p>
                  </a:txBody>
                  <a:tcPr marL="40859" marR="40859" marT="20429" marB="20429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CD</a:t>
                      </a:r>
                      <a:endParaRPr lang="en-US" sz="800" dirty="0"/>
                    </a:p>
                  </a:txBody>
                  <a:tcPr marL="40859" marR="40859" marT="20429" marB="20429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等待收取</a:t>
                      </a:r>
                      <a:endParaRPr lang="en-US" sz="800" dirty="0"/>
                    </a:p>
                  </a:txBody>
                  <a:tcPr marL="40859" marR="40859" marT="20429" marB="20429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特殊事件</a:t>
                      </a:r>
                      <a:endParaRPr lang="en-US" sz="800" dirty="0"/>
                    </a:p>
                  </a:txBody>
                  <a:tcPr marL="40859" marR="40859" marT="20429" marB="20429"/>
                </a:tc>
              </a:tr>
              <a:tr h="165704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NPC</a:t>
                      </a:r>
                      <a:r>
                        <a:rPr lang="zh-CN" altLang="en-US" sz="800" dirty="0" smtClean="0"/>
                        <a:t>入侵</a:t>
                      </a:r>
                      <a:endParaRPr lang="en-US" sz="800" dirty="0"/>
                    </a:p>
                  </a:txBody>
                  <a:tcPr marL="40859" marR="40859" marT="20429" marB="20429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CD(</a:t>
                      </a:r>
                      <a:r>
                        <a:rPr lang="zh-CN" altLang="en-US" sz="800" dirty="0" smtClean="0"/>
                        <a:t>延长领取</a:t>
                      </a:r>
                      <a:r>
                        <a:rPr lang="en-US" sz="800" dirty="0" smtClean="0"/>
                        <a:t>)</a:t>
                      </a:r>
                      <a:endParaRPr lang="en-US" sz="800" dirty="0"/>
                    </a:p>
                  </a:txBody>
                  <a:tcPr marL="40859" marR="40859" marT="20429" marB="20429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0859" marR="40859" marT="20429" marB="20429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 </a:t>
                      </a:r>
                      <a:endParaRPr lang="en-US" sz="800" dirty="0"/>
                    </a:p>
                  </a:txBody>
                  <a:tcPr marL="40859" marR="40859" marT="20429" marB="20429"/>
                </a:tc>
              </a:tr>
              <a:tr h="165704"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其他玩家入侵</a:t>
                      </a:r>
                      <a:endParaRPr lang="en-US" sz="800" dirty="0"/>
                    </a:p>
                  </a:txBody>
                  <a:tcPr marL="40859" marR="40859" marT="20429" marB="20429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CD(</a:t>
                      </a:r>
                      <a:r>
                        <a:rPr lang="zh-CN" altLang="en-US" sz="800" dirty="0" smtClean="0"/>
                        <a:t>延长领取</a:t>
                      </a:r>
                      <a:r>
                        <a:rPr lang="en-US" sz="800" dirty="0" smtClean="0"/>
                        <a:t>)</a:t>
                      </a:r>
                      <a:endParaRPr lang="en-US" sz="800" dirty="0"/>
                    </a:p>
                  </a:txBody>
                  <a:tcPr marL="40859" marR="40859" marT="20429" marB="20429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0859" marR="40859" marT="20429" marB="20429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0859" marR="40859" marT="20429" marB="20429"/>
                </a:tc>
              </a:tr>
              <a:tr h="165704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NPC</a:t>
                      </a:r>
                      <a:r>
                        <a:rPr lang="zh-CN" altLang="en-US" sz="800" dirty="0" smtClean="0"/>
                        <a:t>据点</a:t>
                      </a:r>
                      <a:endParaRPr lang="en-US" sz="800" dirty="0"/>
                    </a:p>
                  </a:txBody>
                  <a:tcPr marL="40859" marR="40859" marT="20429" marB="20429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CD(</a:t>
                      </a:r>
                      <a:r>
                        <a:rPr lang="zh-CN" altLang="en-US" sz="800" dirty="0" smtClean="0"/>
                        <a:t>进攻</a:t>
                      </a:r>
                      <a:r>
                        <a:rPr lang="en-US" sz="800" dirty="0" smtClean="0"/>
                        <a:t>)</a:t>
                      </a:r>
                      <a:endParaRPr lang="en-US" sz="800" dirty="0"/>
                    </a:p>
                  </a:txBody>
                  <a:tcPr marL="40859" marR="40859" marT="20429" marB="20429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0859" marR="40859" marT="20429" marB="20429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0859" marR="40859" marT="20429" marB="20429"/>
                </a:tc>
              </a:tr>
            </a:tbl>
          </a:graphicData>
        </a:graphic>
      </p:graphicFrame>
      <p:sp>
        <p:nvSpPr>
          <p:cNvPr id="7" name="Teardrop 6"/>
          <p:cNvSpPr/>
          <p:nvPr/>
        </p:nvSpPr>
        <p:spPr>
          <a:xfrm rot="8100000">
            <a:off x="7008343" y="2492936"/>
            <a:ext cx="359913" cy="359913"/>
          </a:xfrm>
          <a:prstGeom prst="teardrop">
            <a:avLst>
              <a:gd name="adj" fmla="val 118301"/>
            </a:avLst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ounded Rectangle 7"/>
          <p:cNvSpPr/>
          <p:nvPr/>
        </p:nvSpPr>
        <p:spPr>
          <a:xfrm>
            <a:off x="7074552" y="2555981"/>
            <a:ext cx="969893" cy="233821"/>
          </a:xfrm>
          <a:prstGeom prst="roundRect">
            <a:avLst>
              <a:gd name="adj" fmla="val 50000"/>
            </a:avLst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Lv.99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7042758" y="2527351"/>
            <a:ext cx="291081" cy="29108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0" name="Isosceles Triangle 9"/>
          <p:cNvSpPr/>
          <p:nvPr/>
        </p:nvSpPr>
        <p:spPr>
          <a:xfrm>
            <a:off x="7390764" y="2649831"/>
            <a:ext cx="104063" cy="121618"/>
          </a:xfrm>
          <a:prstGeom prst="triangle">
            <a:avLst/>
          </a:prstGeom>
          <a:solidFill>
            <a:schemeClr val="accent6"/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Smiley Face 10"/>
          <p:cNvSpPr/>
          <p:nvPr/>
        </p:nvSpPr>
        <p:spPr>
          <a:xfrm>
            <a:off x="7378147" y="2578268"/>
            <a:ext cx="129300" cy="129300"/>
          </a:xfrm>
          <a:prstGeom prst="smileyFace">
            <a:avLst/>
          </a:prstGeom>
          <a:solidFill>
            <a:schemeClr val="accent6"/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grpSp>
        <p:nvGrpSpPr>
          <p:cNvPr id="12" name="Group 11"/>
          <p:cNvGrpSpPr/>
          <p:nvPr/>
        </p:nvGrpSpPr>
        <p:grpSpPr>
          <a:xfrm>
            <a:off x="7008343" y="3669150"/>
            <a:ext cx="1036102" cy="359913"/>
            <a:chOff x="1835696" y="3602083"/>
            <a:chExt cx="716946" cy="2490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Teardrop 12"/>
            <p:cNvSpPr/>
            <p:nvPr/>
          </p:nvSpPr>
          <p:spPr>
            <a:xfrm rot="8100000">
              <a:off x="1835696" y="3602083"/>
              <a:ext cx="249047" cy="249047"/>
            </a:xfrm>
            <a:prstGeom prst="teardrop">
              <a:avLst>
                <a:gd name="adj" fmla="val 118301"/>
              </a:avLst>
            </a:prstGeom>
            <a:ln w="127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881510" y="3645708"/>
              <a:ext cx="671132" cy="161796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入侵</a:t>
              </a:r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859510" y="3625897"/>
              <a:ext cx="201418" cy="201418"/>
            </a:xfrm>
            <a:prstGeom prst="ellipse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!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100318" y="3710649"/>
              <a:ext cx="72008" cy="84155"/>
            </a:xfrm>
            <a:prstGeom prst="triangle">
              <a:avLst/>
            </a:prstGeom>
            <a:solidFill>
              <a:schemeClr val="accent6"/>
            </a:solidFill>
            <a:ln w="63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7" name="Smiley Face 16"/>
            <p:cNvSpPr/>
            <p:nvPr/>
          </p:nvSpPr>
          <p:spPr>
            <a:xfrm>
              <a:off x="2091587" y="3661130"/>
              <a:ext cx="89471" cy="89471"/>
            </a:xfrm>
            <a:prstGeom prst="smileyFace">
              <a:avLst/>
            </a:prstGeom>
            <a:solidFill>
              <a:schemeClr val="accent6"/>
            </a:solidFill>
            <a:ln w="63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312436" y="3998232"/>
            <a:ext cx="646298" cy="80382"/>
            <a:chOff x="5891500" y="3514750"/>
            <a:chExt cx="928991" cy="115543"/>
          </a:xfrm>
        </p:grpSpPr>
        <p:sp>
          <p:nvSpPr>
            <p:cNvPr id="19" name="Rounded Rectangle 18"/>
            <p:cNvSpPr/>
            <p:nvPr/>
          </p:nvSpPr>
          <p:spPr>
            <a:xfrm>
              <a:off x="5891500" y="3514750"/>
              <a:ext cx="928991" cy="1155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901027" y="3526650"/>
              <a:ext cx="663710" cy="10363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28:23</a:t>
              </a:r>
              <a:endParaRPr 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801912" y="1328643"/>
            <a:ext cx="1225215" cy="470508"/>
            <a:chOff x="6801912" y="1328643"/>
            <a:chExt cx="1225215" cy="470508"/>
          </a:xfrm>
        </p:grpSpPr>
        <p:sp>
          <p:nvSpPr>
            <p:cNvPr id="32" name="Oval 31"/>
            <p:cNvSpPr/>
            <p:nvPr/>
          </p:nvSpPr>
          <p:spPr>
            <a:xfrm>
              <a:off x="6801912" y="1498463"/>
              <a:ext cx="138926" cy="138926"/>
            </a:xfrm>
            <a:prstGeom prst="ellips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6856790" y="1328643"/>
              <a:ext cx="138926" cy="138926"/>
            </a:xfrm>
            <a:prstGeom prst="ellipse">
              <a:avLst/>
            </a:prstGeom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856790" y="1660225"/>
              <a:ext cx="138926" cy="138926"/>
            </a:xfrm>
            <a:prstGeom prst="ellips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970172" y="1375036"/>
              <a:ext cx="1056955" cy="415718"/>
              <a:chOff x="6970172" y="1375036"/>
              <a:chExt cx="1056955" cy="415718"/>
            </a:xfrm>
          </p:grpSpPr>
          <p:sp>
            <p:nvSpPr>
              <p:cNvPr id="31" name="Teardrop 30"/>
              <p:cNvSpPr/>
              <p:nvPr/>
            </p:nvSpPr>
            <p:spPr>
              <a:xfrm rot="8100000">
                <a:off x="6970172" y="1375036"/>
                <a:ext cx="385783" cy="385783"/>
              </a:xfrm>
              <a:prstGeom prst="teardrop">
                <a:avLst>
                  <a:gd name="adj" fmla="val 118301"/>
                </a:avLst>
              </a:prstGeom>
              <a:ln w="127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7057234" y="1450252"/>
                <a:ext cx="969893" cy="233821"/>
              </a:xfrm>
              <a:prstGeom prst="roundRect">
                <a:avLst>
                  <a:gd name="adj" fmla="val 50000"/>
                </a:avLst>
              </a:prstGeom>
              <a:ln w="127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3~</a:t>
                </a:r>
                <a:r>
                  <a:rPr lang="en-US" sz="1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007061" y="1411925"/>
                <a:ext cx="312003" cy="312003"/>
              </a:xfrm>
              <a:prstGeom prst="ellipse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7319064" y="1710372"/>
                <a:ext cx="646298" cy="80382"/>
                <a:chOff x="5891500" y="3514750"/>
                <a:chExt cx="928991" cy="115543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5891500" y="3514750"/>
                  <a:ext cx="928991" cy="1155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5901027" y="3526650"/>
                  <a:ext cx="663710" cy="1036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8975" y="1393961"/>
                <a:ext cx="262520" cy="26252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32" y="1388432"/>
              <a:ext cx="357460" cy="357460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6801912" y="691398"/>
            <a:ext cx="1225215" cy="470508"/>
            <a:chOff x="7533921" y="698106"/>
            <a:chExt cx="1225215" cy="470508"/>
          </a:xfrm>
        </p:grpSpPr>
        <p:sp>
          <p:nvSpPr>
            <p:cNvPr id="43" name="Teardrop 42"/>
            <p:cNvSpPr/>
            <p:nvPr/>
          </p:nvSpPr>
          <p:spPr>
            <a:xfrm rot="8100000">
              <a:off x="7702181" y="744499"/>
              <a:ext cx="385783" cy="385783"/>
            </a:xfrm>
            <a:prstGeom prst="teardrop">
              <a:avLst>
                <a:gd name="adj" fmla="val 118301"/>
              </a:avLst>
            </a:prstGeom>
            <a:ln w="127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4" name="Oval 43"/>
            <p:cNvSpPr/>
            <p:nvPr/>
          </p:nvSpPr>
          <p:spPr>
            <a:xfrm>
              <a:off x="7533921" y="867926"/>
              <a:ext cx="138926" cy="138926"/>
            </a:xfrm>
            <a:prstGeom prst="ellips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7588799" y="698106"/>
              <a:ext cx="138926" cy="138926"/>
            </a:xfrm>
            <a:prstGeom prst="ellipse">
              <a:avLst/>
            </a:prstGeom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7588799" y="1029688"/>
              <a:ext cx="138926" cy="138926"/>
            </a:xfrm>
            <a:prstGeom prst="ellips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789243" y="819715"/>
              <a:ext cx="969893" cy="233821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9999</a:t>
              </a:r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7739070" y="781388"/>
              <a:ext cx="312003" cy="312003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1073" y="786483"/>
              <a:ext cx="247819" cy="24781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50" name="Group 49"/>
            <p:cNvGrpSpPr/>
            <p:nvPr/>
          </p:nvGrpSpPr>
          <p:grpSpPr>
            <a:xfrm>
              <a:off x="8051073" y="1079835"/>
              <a:ext cx="646298" cy="80382"/>
              <a:chOff x="5891500" y="3514750"/>
              <a:chExt cx="928991" cy="115543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5891500" y="3514750"/>
                <a:ext cx="928991" cy="1155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5901027" y="3526650"/>
                <a:ext cx="663710" cy="103639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6341" y="757895"/>
              <a:ext cx="357460" cy="357460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6801912" y="1888056"/>
            <a:ext cx="1225215" cy="470508"/>
            <a:chOff x="7533921" y="1894764"/>
            <a:chExt cx="1225215" cy="470508"/>
          </a:xfrm>
        </p:grpSpPr>
        <p:sp>
          <p:nvSpPr>
            <p:cNvPr id="55" name="Teardrop 54"/>
            <p:cNvSpPr/>
            <p:nvPr/>
          </p:nvSpPr>
          <p:spPr>
            <a:xfrm rot="8100000">
              <a:off x="7702181" y="1941157"/>
              <a:ext cx="385783" cy="385783"/>
            </a:xfrm>
            <a:prstGeom prst="teardrop">
              <a:avLst>
                <a:gd name="adj" fmla="val 118301"/>
              </a:avLst>
            </a:prstGeom>
            <a:ln w="127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6" name="Oval 55"/>
            <p:cNvSpPr/>
            <p:nvPr/>
          </p:nvSpPr>
          <p:spPr>
            <a:xfrm>
              <a:off x="7533921" y="2064584"/>
              <a:ext cx="138926" cy="138926"/>
            </a:xfrm>
            <a:prstGeom prst="ellips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7588799" y="1894764"/>
              <a:ext cx="138926" cy="138926"/>
            </a:xfrm>
            <a:prstGeom prst="ellipse">
              <a:avLst/>
            </a:prstGeom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7588799" y="2226346"/>
              <a:ext cx="138926" cy="138926"/>
            </a:xfrm>
            <a:prstGeom prst="ellips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7789243" y="2016373"/>
              <a:ext cx="969893" cy="233821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3~</a:t>
              </a:r>
              <a:r>
                <a:rPr lang="en-US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7739070" y="1978046"/>
              <a:ext cx="312003" cy="312003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8051073" y="2276493"/>
              <a:ext cx="646298" cy="80382"/>
              <a:chOff x="5891500" y="3514750"/>
              <a:chExt cx="928991" cy="115543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5891500" y="3514750"/>
                <a:ext cx="928991" cy="1155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5901027" y="3526652"/>
                <a:ext cx="909937" cy="96299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Ready</a:t>
                </a:r>
                <a:endPara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0984" y="1960082"/>
              <a:ext cx="262520" cy="26252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6604" y="1968744"/>
              <a:ext cx="299244" cy="29924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67" name="Picture 66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595" y="2499729"/>
            <a:ext cx="288353" cy="2883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1" name="Teardrop 70"/>
          <p:cNvSpPr/>
          <p:nvPr/>
        </p:nvSpPr>
        <p:spPr>
          <a:xfrm rot="8100000">
            <a:off x="7008343" y="4277404"/>
            <a:ext cx="359913" cy="359913"/>
          </a:xfrm>
          <a:prstGeom prst="teardrop">
            <a:avLst>
              <a:gd name="adj" fmla="val 118301"/>
            </a:avLst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3" name="Rounded Rectangle 72"/>
          <p:cNvSpPr/>
          <p:nvPr/>
        </p:nvSpPr>
        <p:spPr>
          <a:xfrm>
            <a:off x="7074552" y="4340449"/>
            <a:ext cx="969893" cy="233821"/>
          </a:xfrm>
          <a:prstGeom prst="roundRect">
            <a:avLst>
              <a:gd name="adj" fmla="val 50000"/>
            </a:avLst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事件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Oval 73"/>
          <p:cNvSpPr/>
          <p:nvPr/>
        </p:nvSpPr>
        <p:spPr>
          <a:xfrm>
            <a:off x="7042758" y="4311819"/>
            <a:ext cx="291081" cy="29108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Isosceles Triangle 74"/>
          <p:cNvSpPr/>
          <p:nvPr/>
        </p:nvSpPr>
        <p:spPr>
          <a:xfrm>
            <a:off x="7390764" y="4434299"/>
            <a:ext cx="104063" cy="121618"/>
          </a:xfrm>
          <a:prstGeom prst="triangle">
            <a:avLst/>
          </a:prstGeom>
          <a:solidFill>
            <a:schemeClr val="accent6"/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76" name="Smiley Face 75"/>
          <p:cNvSpPr/>
          <p:nvPr/>
        </p:nvSpPr>
        <p:spPr>
          <a:xfrm>
            <a:off x="7378147" y="4362736"/>
            <a:ext cx="129300" cy="129300"/>
          </a:xfrm>
          <a:prstGeom prst="smileyFace">
            <a:avLst/>
          </a:prstGeom>
          <a:solidFill>
            <a:schemeClr val="accent6"/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grpSp>
        <p:nvGrpSpPr>
          <p:cNvPr id="77" name="Group 76"/>
          <p:cNvGrpSpPr/>
          <p:nvPr/>
        </p:nvGrpSpPr>
        <p:grpSpPr>
          <a:xfrm>
            <a:off x="7312436" y="4606486"/>
            <a:ext cx="646298" cy="80382"/>
            <a:chOff x="5891500" y="3514750"/>
            <a:chExt cx="928991" cy="115543"/>
          </a:xfrm>
        </p:grpSpPr>
        <p:sp>
          <p:nvSpPr>
            <p:cNvPr id="78" name="Rounded Rectangle 77"/>
            <p:cNvSpPr/>
            <p:nvPr/>
          </p:nvSpPr>
          <p:spPr>
            <a:xfrm>
              <a:off x="5891500" y="3514750"/>
              <a:ext cx="928991" cy="1155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5901027" y="3526650"/>
              <a:ext cx="663710" cy="10363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28:23</a:t>
              </a:r>
              <a:endParaRPr 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008343" y="3075806"/>
            <a:ext cx="1036102" cy="359913"/>
            <a:chOff x="1835696" y="3602083"/>
            <a:chExt cx="716946" cy="2490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Teardrop 81"/>
            <p:cNvSpPr/>
            <p:nvPr/>
          </p:nvSpPr>
          <p:spPr>
            <a:xfrm rot="8100000">
              <a:off x="1835696" y="3602083"/>
              <a:ext cx="249047" cy="249047"/>
            </a:xfrm>
            <a:prstGeom prst="teardrop">
              <a:avLst>
                <a:gd name="adj" fmla="val 118301"/>
              </a:avLst>
            </a:prstGeom>
            <a:ln w="127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1881510" y="3645708"/>
              <a:ext cx="671132" cy="161796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进攻</a:t>
              </a:r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859510" y="3625897"/>
              <a:ext cx="201418" cy="201418"/>
            </a:xfrm>
            <a:prstGeom prst="ellipse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!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2100318" y="3710649"/>
              <a:ext cx="72008" cy="84155"/>
            </a:xfrm>
            <a:prstGeom prst="triangle">
              <a:avLst/>
            </a:prstGeom>
            <a:solidFill>
              <a:schemeClr val="accent6"/>
            </a:solidFill>
            <a:ln w="63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86" name="Smiley Face 85"/>
            <p:cNvSpPr/>
            <p:nvPr/>
          </p:nvSpPr>
          <p:spPr>
            <a:xfrm>
              <a:off x="2091587" y="3661130"/>
              <a:ext cx="89471" cy="89471"/>
            </a:xfrm>
            <a:prstGeom prst="smileyFace">
              <a:avLst/>
            </a:prstGeom>
            <a:solidFill>
              <a:schemeClr val="accent6"/>
            </a:solidFill>
            <a:ln w="63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312436" y="3404888"/>
            <a:ext cx="646298" cy="80382"/>
            <a:chOff x="5891500" y="3514750"/>
            <a:chExt cx="928991" cy="115543"/>
          </a:xfrm>
        </p:grpSpPr>
        <p:sp>
          <p:nvSpPr>
            <p:cNvPr id="88" name="Rounded Rectangle 87"/>
            <p:cNvSpPr/>
            <p:nvPr/>
          </p:nvSpPr>
          <p:spPr>
            <a:xfrm>
              <a:off x="5891500" y="3514750"/>
              <a:ext cx="928991" cy="1155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901027" y="3526650"/>
              <a:ext cx="663710" cy="10363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28:23</a:t>
              </a:r>
              <a:endParaRPr 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92608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619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496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8132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0229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据点</a:t>
            </a:r>
            <a:r>
              <a:rPr lang="en-US" altLang="zh-CN" dirty="0" smtClean="0"/>
              <a:t>UI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9213" y="1312775"/>
            <a:ext cx="432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9213" y="1312778"/>
            <a:ext cx="4319999" cy="241502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zh-CN" altLang="en-US" sz="1050" dirty="0" smtClean="0"/>
              <a:t>据点</a:t>
            </a:r>
            <a:r>
              <a:rPr lang="en-US" altLang="zh-CN" sz="1050" dirty="0" smtClean="0"/>
              <a:t>UI</a:t>
            </a:r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1119212" y="1312775"/>
            <a:ext cx="693333" cy="241505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sz="1200" dirty="0"/>
              <a:t>B</a:t>
            </a:r>
            <a:r>
              <a:rPr lang="en-US" altLang="zh-CN" sz="1200" dirty="0"/>
              <a:t>ack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119212" y="1554281"/>
            <a:ext cx="1464161" cy="263849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400"/>
          </a:p>
        </p:txBody>
      </p:sp>
      <p:pic>
        <p:nvPicPr>
          <p:cNvPr id="1026" name="Picture 2" descr="C:\Users\trex\Desktop\143868213006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04130">
            <a:off x="859413" y="1700466"/>
            <a:ext cx="1906262" cy="210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2583374" y="1554281"/>
            <a:ext cx="2855840" cy="263849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400"/>
          </a:p>
        </p:txBody>
      </p:sp>
      <p:sp>
        <p:nvSpPr>
          <p:cNvPr id="72" name="Rectangle 71"/>
          <p:cNvSpPr/>
          <p:nvPr/>
        </p:nvSpPr>
        <p:spPr>
          <a:xfrm>
            <a:off x="2583372" y="1554280"/>
            <a:ext cx="2855840" cy="74364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400"/>
          </a:p>
        </p:txBody>
      </p:sp>
      <p:sp>
        <p:nvSpPr>
          <p:cNvPr id="77" name="Rectangle 76"/>
          <p:cNvSpPr/>
          <p:nvPr/>
        </p:nvSpPr>
        <p:spPr>
          <a:xfrm>
            <a:off x="4580492" y="1954896"/>
            <a:ext cx="731010" cy="24468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升级</a:t>
            </a:r>
            <a:endParaRPr lang="en-US" sz="12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4580492" y="1590007"/>
            <a:ext cx="809009" cy="338554"/>
            <a:chOff x="7227484" y="4628675"/>
            <a:chExt cx="809009" cy="33855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227484" y="4690561"/>
              <a:ext cx="215839" cy="21583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7417246" y="4628675"/>
              <a:ext cx="6192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9999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636239" y="3028232"/>
            <a:ext cx="2753262" cy="604139"/>
            <a:chOff x="3100697" y="2261119"/>
            <a:chExt cx="2753262" cy="604139"/>
          </a:xfrm>
        </p:grpSpPr>
        <p:sp>
          <p:nvSpPr>
            <p:cNvPr id="15" name="Rectangle 14"/>
            <p:cNvSpPr/>
            <p:nvPr/>
          </p:nvSpPr>
          <p:spPr>
            <a:xfrm>
              <a:off x="3100697" y="2261119"/>
              <a:ext cx="2753262" cy="604138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 sz="140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006340" y="2261120"/>
              <a:ext cx="847618" cy="604138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 sz="14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043318" y="2291598"/>
              <a:ext cx="778362" cy="2605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补</a:t>
              </a:r>
              <a:r>
                <a:rPr lang="zh-CN" altLang="en-US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满空闲</a:t>
              </a:r>
              <a:endPara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043318" y="2574246"/>
              <a:ext cx="778362" cy="2605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更</a:t>
              </a:r>
              <a:r>
                <a:rPr lang="zh-CN" altLang="en-US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改配置</a:t>
              </a:r>
              <a:endPara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103063" y="2261120"/>
              <a:ext cx="609259" cy="137388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r>
                <a:rPr lang="zh-CN" altLang="en-US" sz="7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据点护卫</a:t>
              </a:r>
              <a:endParaRPr lang="en-US" sz="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8" name="Rectangle 77"/>
          <p:cNvSpPr/>
          <p:nvPr/>
        </p:nvSpPr>
        <p:spPr>
          <a:xfrm>
            <a:off x="2636239" y="2351015"/>
            <a:ext cx="2753262" cy="60413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400"/>
          </a:p>
        </p:txBody>
      </p:sp>
      <p:sp>
        <p:nvSpPr>
          <p:cNvPr id="86" name="Rectangle 85"/>
          <p:cNvSpPr/>
          <p:nvPr/>
        </p:nvSpPr>
        <p:spPr>
          <a:xfrm>
            <a:off x="4541882" y="2351015"/>
            <a:ext cx="847618" cy="60413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400"/>
          </a:p>
        </p:txBody>
      </p:sp>
      <p:sp>
        <p:nvSpPr>
          <p:cNvPr id="89" name="Rectangle 88"/>
          <p:cNvSpPr/>
          <p:nvPr/>
        </p:nvSpPr>
        <p:spPr>
          <a:xfrm>
            <a:off x="2639098" y="2351015"/>
            <a:ext cx="609259" cy="137388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zh-CN" altLang="en-US" sz="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据</a:t>
            </a:r>
            <a:r>
              <a:rPr lang="zh-CN" altLang="en-US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点收益</a:t>
            </a:r>
            <a:endParaRPr 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578860" y="2670670"/>
            <a:ext cx="778362" cy="2605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加速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4639820" y="2341863"/>
            <a:ext cx="809009" cy="338554"/>
            <a:chOff x="7227484" y="4628675"/>
            <a:chExt cx="809009" cy="338554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227484" y="4690561"/>
              <a:ext cx="215839" cy="215839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7417246" y="4628675"/>
              <a:ext cx="6192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999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8" name="Rounded Rectangle 97"/>
          <p:cNvSpPr/>
          <p:nvPr/>
        </p:nvSpPr>
        <p:spPr>
          <a:xfrm>
            <a:off x="2679389" y="2528286"/>
            <a:ext cx="564553" cy="402600"/>
          </a:xfrm>
          <a:prstGeom prst="roundRect">
            <a:avLst>
              <a:gd name="adj" fmla="val 11896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596" y="2508321"/>
            <a:ext cx="284976" cy="2849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0" name="TextBox 99"/>
          <p:cNvSpPr txBox="1"/>
          <p:nvPr/>
        </p:nvSpPr>
        <p:spPr>
          <a:xfrm>
            <a:off x="2643711" y="2723755"/>
            <a:ext cx="63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999999</a:t>
            </a:r>
            <a:endParaRPr 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30" name="Group 1029"/>
          <p:cNvGrpSpPr/>
          <p:nvPr/>
        </p:nvGrpSpPr>
        <p:grpSpPr>
          <a:xfrm>
            <a:off x="3128810" y="2330595"/>
            <a:ext cx="1543089" cy="633023"/>
            <a:chOff x="3593268" y="2237269"/>
            <a:chExt cx="1543089" cy="633023"/>
          </a:xfrm>
        </p:grpSpPr>
        <p:sp>
          <p:nvSpPr>
            <p:cNvPr id="71" name="Rounded Rectangle 70"/>
            <p:cNvSpPr/>
            <p:nvPr/>
          </p:nvSpPr>
          <p:spPr>
            <a:xfrm>
              <a:off x="3764012" y="2276475"/>
              <a:ext cx="1200710" cy="468301"/>
            </a:xfrm>
            <a:prstGeom prst="roundRect">
              <a:avLst>
                <a:gd name="adj" fmla="val 541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593268" y="2639460"/>
              <a:ext cx="1543089" cy="230832"/>
              <a:chOff x="5644292" y="4363890"/>
              <a:chExt cx="1726512" cy="230832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5835332" y="4400972"/>
                <a:ext cx="1343435" cy="15582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5848546" y="4413377"/>
                <a:ext cx="1091440" cy="131859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644292" y="4363890"/>
                <a:ext cx="172651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23:23:39</a:t>
                </a:r>
                <a:endParaRPr lang="en-US" sz="9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598830" y="2237269"/>
              <a:ext cx="153107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收</a:t>
              </a:r>
              <a:r>
                <a:rPr lang="zh-CN" altLang="en-US" sz="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益速度提升</a:t>
              </a:r>
              <a:r>
                <a:rPr lang="en-US" altLang="zh-CN" sz="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: 10</a:t>
              </a:r>
              <a:r>
                <a:rPr lang="en-US" altLang="zh-CN" sz="5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%</a:t>
              </a:r>
              <a:endParaRPr lang="en-US" sz="5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108216" y="2415515"/>
              <a:ext cx="224038" cy="223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91333" y="2415515"/>
              <a:ext cx="224038" cy="223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816657" y="2415515"/>
              <a:ext cx="224038" cy="22334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399775" y="2415515"/>
              <a:ext cx="224038" cy="223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755777" y="3090167"/>
            <a:ext cx="708073" cy="488348"/>
            <a:chOff x="4220235" y="2996841"/>
            <a:chExt cx="708073" cy="488348"/>
          </a:xfrm>
        </p:grpSpPr>
        <p:grpSp>
          <p:nvGrpSpPr>
            <p:cNvPr id="59" name="Group 58"/>
            <p:cNvGrpSpPr/>
            <p:nvPr/>
          </p:nvGrpSpPr>
          <p:grpSpPr>
            <a:xfrm>
              <a:off x="4220235" y="3344503"/>
              <a:ext cx="708073" cy="140686"/>
              <a:chOff x="5228238" y="827622"/>
              <a:chExt cx="708073" cy="140686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5298472" y="832480"/>
                <a:ext cx="637839" cy="130968"/>
              </a:xfrm>
              <a:prstGeom prst="roundRect">
                <a:avLst>
                  <a:gd name="adj" fmla="val 609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 cap="sq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5298580" y="832480"/>
                <a:ext cx="441402" cy="130968"/>
              </a:xfrm>
              <a:prstGeom prst="roundRect">
                <a:avLst>
                  <a:gd name="adj" fmla="val 6097"/>
                </a:avLst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 rot="2700000">
                <a:off x="5228238" y="827622"/>
                <a:ext cx="140686" cy="140686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4220235" y="3170672"/>
              <a:ext cx="708073" cy="140686"/>
              <a:chOff x="5228238" y="827622"/>
              <a:chExt cx="708073" cy="140686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5298472" y="832480"/>
                <a:ext cx="637839" cy="130968"/>
              </a:xfrm>
              <a:prstGeom prst="roundRect">
                <a:avLst>
                  <a:gd name="adj" fmla="val 609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 cap="sq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5298580" y="832480"/>
                <a:ext cx="441402" cy="130968"/>
              </a:xfrm>
              <a:prstGeom prst="roundRect">
                <a:avLst>
                  <a:gd name="adj" fmla="val 6097"/>
                </a:avLst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 rot="2700000">
                <a:off x="5228238" y="827622"/>
                <a:ext cx="140686" cy="140686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4220235" y="2996841"/>
              <a:ext cx="708073" cy="140686"/>
              <a:chOff x="5228238" y="827622"/>
              <a:chExt cx="708073" cy="140686"/>
            </a:xfrm>
          </p:grpSpPr>
          <p:sp>
            <p:nvSpPr>
              <p:cNvPr id="122" name="Rounded Rectangle 121"/>
              <p:cNvSpPr/>
              <p:nvPr/>
            </p:nvSpPr>
            <p:spPr>
              <a:xfrm>
                <a:off x="5298472" y="832480"/>
                <a:ext cx="637839" cy="130968"/>
              </a:xfrm>
              <a:prstGeom prst="roundRect">
                <a:avLst>
                  <a:gd name="adj" fmla="val 609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 cap="sq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3" name="Rounded Rectangle 122"/>
              <p:cNvSpPr/>
              <p:nvPr/>
            </p:nvSpPr>
            <p:spPr>
              <a:xfrm>
                <a:off x="5298580" y="832480"/>
                <a:ext cx="441402" cy="130968"/>
              </a:xfrm>
              <a:prstGeom prst="roundRect">
                <a:avLst>
                  <a:gd name="adj" fmla="val 6097"/>
                </a:avLst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 rot="2700000">
                <a:off x="5228238" y="827622"/>
                <a:ext cx="140686" cy="140686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</p:grpSp>
      </p:grpSp>
      <p:sp>
        <p:nvSpPr>
          <p:cNvPr id="126" name="Rounded Rectangle 125"/>
          <p:cNvSpPr/>
          <p:nvPr/>
        </p:nvSpPr>
        <p:spPr>
          <a:xfrm>
            <a:off x="2826976" y="3195302"/>
            <a:ext cx="848518" cy="405606"/>
          </a:xfrm>
          <a:prstGeom prst="roundRect">
            <a:avLst>
              <a:gd name="adj" fmla="val 11896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662333" y="3130432"/>
            <a:ext cx="126480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999999 </a:t>
            </a:r>
          </a:p>
          <a:p>
            <a:pPr algn="ctr"/>
            <a:r>
              <a:rPr lang="en-US" sz="11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sz="11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极好</a:t>
            </a:r>
            <a:r>
              <a:rPr lang="en-US" sz="11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       </a:t>
            </a:r>
            <a:endParaRPr lang="en-US" sz="1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8" name="Group 1027"/>
          <p:cNvGrpSpPr/>
          <p:nvPr/>
        </p:nvGrpSpPr>
        <p:grpSpPr>
          <a:xfrm>
            <a:off x="2727510" y="3300799"/>
            <a:ext cx="198932" cy="246664"/>
            <a:chOff x="953593" y="3102698"/>
            <a:chExt cx="198932" cy="246664"/>
          </a:xfrm>
        </p:grpSpPr>
        <p:sp>
          <p:nvSpPr>
            <p:cNvPr id="125" name="Flowchart: Delay 124"/>
            <p:cNvSpPr/>
            <p:nvPr/>
          </p:nvSpPr>
          <p:spPr>
            <a:xfrm rot="5400000">
              <a:off x="929727" y="3126564"/>
              <a:ext cx="246663" cy="198932"/>
            </a:xfrm>
            <a:prstGeom prst="flowChartDelay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4" name="Straight Connector 1023"/>
            <p:cNvCxnSpPr>
              <a:stCxn id="125" idx="1"/>
              <a:endCxn id="125" idx="3"/>
            </p:cNvCxnSpPr>
            <p:nvPr/>
          </p:nvCxnSpPr>
          <p:spPr>
            <a:xfrm>
              <a:off x="1053059" y="3102699"/>
              <a:ext cx="0" cy="24666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Group 1031"/>
          <p:cNvGrpSpPr/>
          <p:nvPr/>
        </p:nvGrpSpPr>
        <p:grpSpPr>
          <a:xfrm>
            <a:off x="2636239" y="3675795"/>
            <a:ext cx="3013528" cy="633023"/>
            <a:chOff x="3100697" y="3582469"/>
            <a:chExt cx="3013528" cy="633023"/>
          </a:xfrm>
        </p:grpSpPr>
        <p:sp>
          <p:nvSpPr>
            <p:cNvPr id="79" name="Rectangle 78"/>
            <p:cNvSpPr/>
            <p:nvPr/>
          </p:nvSpPr>
          <p:spPr>
            <a:xfrm>
              <a:off x="3100697" y="3594619"/>
              <a:ext cx="2753262" cy="604138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 sz="140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006340" y="3594619"/>
              <a:ext cx="847618" cy="604138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 sz="140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03556" y="3594619"/>
              <a:ext cx="609259" cy="137388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r>
                <a:rPr lang="zh-CN" altLang="en-US" sz="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事</a:t>
              </a:r>
              <a:r>
                <a:rPr lang="zh-CN" altLang="en-US" sz="7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件</a:t>
              </a:r>
              <a:r>
                <a:rPr lang="en-US" altLang="zh-CN" sz="7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</a:t>
              </a:r>
              <a:r>
                <a:rPr lang="zh-CN" altLang="en-US" sz="7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任务</a:t>
              </a:r>
              <a:endParaRPr lang="en-US" sz="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043318" y="3905943"/>
              <a:ext cx="778362" cy="2605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侦查</a:t>
              </a:r>
              <a:endPara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3143847" y="3771837"/>
              <a:ext cx="564553" cy="402600"/>
            </a:xfrm>
            <a:prstGeom prst="roundRect">
              <a:avLst>
                <a:gd name="adj" fmla="val 1189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斗</a:t>
              </a:r>
              <a:r>
                <a:rPr lang="zh-CN" alt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士来袭</a:t>
              </a:r>
              <a:endParaRPr lang="en-US" altLang="zh-CN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3594237" y="3582469"/>
              <a:ext cx="1543089" cy="633023"/>
              <a:chOff x="3593268" y="2237269"/>
              <a:chExt cx="1543089" cy="6330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3764012" y="2276475"/>
                <a:ext cx="1200710" cy="468301"/>
              </a:xfrm>
              <a:prstGeom prst="roundRect">
                <a:avLst>
                  <a:gd name="adj" fmla="val 5419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3593268" y="2639460"/>
                <a:ext cx="1543089" cy="230832"/>
                <a:chOff x="5644292" y="4363890"/>
                <a:chExt cx="1726512" cy="230832"/>
              </a:xfrm>
            </p:grpSpPr>
            <p:sp>
              <p:nvSpPr>
                <p:cNvPr id="151" name="Rounded Rectangle 150"/>
                <p:cNvSpPr/>
                <p:nvPr/>
              </p:nvSpPr>
              <p:spPr>
                <a:xfrm>
                  <a:off x="5835332" y="4400972"/>
                  <a:ext cx="1343435" cy="1558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solidFill>
                    <a:schemeClr val="accent6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2" name="Rounded Rectangle 151"/>
                <p:cNvSpPr/>
                <p:nvPr/>
              </p:nvSpPr>
              <p:spPr>
                <a:xfrm>
                  <a:off x="5848546" y="4413377"/>
                  <a:ext cx="1091440" cy="13185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5644292" y="4363890"/>
                  <a:ext cx="172651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23:23:39</a:t>
                  </a:r>
                  <a:endParaRPr lang="en-US" sz="9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46" name="TextBox 145"/>
              <p:cNvSpPr txBox="1"/>
              <p:nvPr/>
            </p:nvSpPr>
            <p:spPr>
              <a:xfrm>
                <a:off x="3598830" y="2237269"/>
                <a:ext cx="153107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7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击</a:t>
                </a:r>
                <a:r>
                  <a:rPr lang="zh-CN" altLang="en-US" sz="7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退奖励</a:t>
                </a:r>
                <a:r>
                  <a:rPr lang="en-US" altLang="zh-CN" sz="7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: </a:t>
                </a:r>
                <a:r>
                  <a:rPr lang="zh-CN" altLang="en-US" sz="7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金币</a:t>
                </a:r>
                <a:r>
                  <a:rPr lang="en-US" altLang="zh-CN" sz="7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7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x 100</a:t>
                </a:r>
                <a:endParaRPr lang="en-US" sz="7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108216" y="2415515"/>
                <a:ext cx="224038" cy="22334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691333" y="2415515"/>
                <a:ext cx="224038" cy="22334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816657" y="2415515"/>
                <a:ext cx="224038" cy="22334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4399775" y="2415515"/>
                <a:ext cx="224038" cy="22334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31" name="TextBox 1030"/>
            <p:cNvSpPr txBox="1"/>
            <p:nvPr/>
          </p:nvSpPr>
          <p:spPr>
            <a:xfrm>
              <a:off x="4746073" y="3617707"/>
              <a:ext cx="13681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防御胜率</a:t>
              </a:r>
              <a:r>
                <a:rPr lang="en-US" altLang="zh-CN" sz="9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</a:t>
              </a:r>
              <a:r>
                <a:rPr lang="en-US" sz="1050" b="1" dirty="0" smtClean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90</a:t>
              </a:r>
              <a:r>
                <a:rPr lang="en-US" altLang="zh-CN" sz="1050" b="1" dirty="0" smtClean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%</a:t>
              </a:r>
              <a:endParaRPr lang="en-US" sz="105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5646481" y="3166170"/>
            <a:ext cx="2753262" cy="60413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400"/>
          </a:p>
        </p:txBody>
      </p:sp>
      <p:sp>
        <p:nvSpPr>
          <p:cNvPr id="169" name="Rectangle 168"/>
          <p:cNvSpPr/>
          <p:nvPr/>
        </p:nvSpPr>
        <p:spPr>
          <a:xfrm>
            <a:off x="7552124" y="3166170"/>
            <a:ext cx="847618" cy="60413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400"/>
          </a:p>
        </p:txBody>
      </p:sp>
      <p:sp>
        <p:nvSpPr>
          <p:cNvPr id="170" name="Rectangle 169"/>
          <p:cNvSpPr/>
          <p:nvPr/>
        </p:nvSpPr>
        <p:spPr>
          <a:xfrm>
            <a:off x="5649340" y="3166170"/>
            <a:ext cx="609259" cy="137388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zh-CN" altLang="en-US" sz="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</a:t>
            </a:r>
            <a:r>
              <a:rPr lang="zh-CN" altLang="en-US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件</a:t>
            </a:r>
            <a:r>
              <a:rPr lang="en-US" altLang="zh-CN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任务</a:t>
            </a:r>
            <a:endParaRPr 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589102" y="3337973"/>
            <a:ext cx="778362" cy="2605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应战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5689631" y="3343388"/>
            <a:ext cx="564553" cy="402600"/>
          </a:xfrm>
          <a:prstGeom prst="roundRect">
            <a:avLst>
              <a:gd name="adj" fmla="val 11896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决斗邀请</a:t>
            </a:r>
            <a:endParaRPr lang="en-US" altLang="zh-CN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6310765" y="3193226"/>
            <a:ext cx="1200710" cy="468301"/>
          </a:xfrm>
          <a:prstGeom prst="roundRect">
            <a:avLst>
              <a:gd name="adj" fmla="val 541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6145583" y="3154020"/>
            <a:ext cx="15310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击</a:t>
            </a:r>
            <a:r>
              <a:rPr lang="zh-CN" altLang="en-US" sz="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退奖励</a:t>
            </a:r>
            <a:r>
              <a:rPr lang="en-US" altLang="zh-CN" sz="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温泉币</a:t>
            </a:r>
            <a:r>
              <a:rPr lang="en-US" altLang="zh-CN" sz="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x 100</a:t>
            </a:r>
            <a:endParaRPr lang="en-US" sz="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797496" y="3332266"/>
            <a:ext cx="224038" cy="2233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Rectangle 184"/>
          <p:cNvSpPr/>
          <p:nvPr/>
        </p:nvSpPr>
        <p:spPr>
          <a:xfrm>
            <a:off x="5646481" y="3854041"/>
            <a:ext cx="2753262" cy="60413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400"/>
          </a:p>
        </p:txBody>
      </p:sp>
      <p:sp>
        <p:nvSpPr>
          <p:cNvPr id="186" name="Rectangle 185"/>
          <p:cNvSpPr/>
          <p:nvPr/>
        </p:nvSpPr>
        <p:spPr>
          <a:xfrm>
            <a:off x="7552124" y="3854041"/>
            <a:ext cx="847618" cy="60413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400"/>
          </a:p>
        </p:txBody>
      </p:sp>
      <p:sp>
        <p:nvSpPr>
          <p:cNvPr id="187" name="Rectangle 186"/>
          <p:cNvSpPr/>
          <p:nvPr/>
        </p:nvSpPr>
        <p:spPr>
          <a:xfrm>
            <a:off x="5649340" y="3854041"/>
            <a:ext cx="609259" cy="137388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zh-CN" altLang="en-US" sz="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</a:t>
            </a:r>
            <a:r>
              <a:rPr lang="zh-CN" altLang="en-US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件</a:t>
            </a:r>
            <a:r>
              <a:rPr lang="en-US" altLang="zh-CN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任务</a:t>
            </a:r>
            <a:endParaRPr 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7589102" y="4025844"/>
            <a:ext cx="778362" cy="2605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派遣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5689631" y="4031259"/>
            <a:ext cx="564553" cy="402600"/>
          </a:xfrm>
          <a:prstGeom prst="roundRect">
            <a:avLst>
              <a:gd name="adj" fmla="val 11896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请</a:t>
            </a:r>
            <a:r>
              <a:rPr lang="zh-CN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求支援</a:t>
            </a:r>
            <a:endParaRPr lang="en-US" altLang="zh-CN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6310765" y="3881097"/>
            <a:ext cx="1200710" cy="468301"/>
          </a:xfrm>
          <a:prstGeom prst="roundRect">
            <a:avLst>
              <a:gd name="adj" fmla="val 541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2" name="Group 191"/>
          <p:cNvGrpSpPr/>
          <p:nvPr/>
        </p:nvGrpSpPr>
        <p:grpSpPr>
          <a:xfrm>
            <a:off x="6140021" y="3546111"/>
            <a:ext cx="1543089" cy="230832"/>
            <a:chOff x="5644292" y="4363890"/>
            <a:chExt cx="1726512" cy="230832"/>
          </a:xfrm>
        </p:grpSpPr>
        <p:sp>
          <p:nvSpPr>
            <p:cNvPr id="195" name="Rounded Rectangle 194"/>
            <p:cNvSpPr/>
            <p:nvPr/>
          </p:nvSpPr>
          <p:spPr>
            <a:xfrm>
              <a:off x="5835332" y="4400972"/>
              <a:ext cx="1343435" cy="15582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5848546" y="4413377"/>
              <a:ext cx="1091440" cy="1318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644292" y="4363890"/>
              <a:ext cx="17265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23:23:39</a:t>
              </a:r>
              <a:endParaRPr 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6145583" y="3841891"/>
            <a:ext cx="15310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zh-CN" altLang="en-US" sz="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奖励</a:t>
            </a:r>
            <a:r>
              <a:rPr lang="en-US" altLang="zh-CN" sz="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声望</a:t>
            </a:r>
            <a:r>
              <a:rPr lang="en-US" altLang="zh-CN" sz="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x 100</a:t>
            </a:r>
            <a:endParaRPr lang="en-US" sz="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37" name="Group 1036"/>
          <p:cNvGrpSpPr/>
          <p:nvPr/>
        </p:nvGrpSpPr>
        <p:grpSpPr>
          <a:xfrm>
            <a:off x="2583372" y="1548712"/>
            <a:ext cx="1930270" cy="758588"/>
            <a:chOff x="2583372" y="1548712"/>
            <a:chExt cx="1930270" cy="758588"/>
          </a:xfrm>
        </p:grpSpPr>
        <p:sp>
          <p:nvSpPr>
            <p:cNvPr id="66" name="Rectangle 65"/>
            <p:cNvSpPr/>
            <p:nvPr/>
          </p:nvSpPr>
          <p:spPr>
            <a:xfrm>
              <a:off x="2583372" y="1556698"/>
              <a:ext cx="1884211" cy="203116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r"/>
              <a:r>
                <a:rPr lang="zh-CN" altLang="en-US" sz="1200" dirty="0"/>
                <a:t>千</a:t>
              </a:r>
              <a:r>
                <a:rPr lang="zh-CN" altLang="en-US" sz="1200" dirty="0" smtClean="0"/>
                <a:t>叶县</a:t>
              </a:r>
              <a:r>
                <a:rPr lang="en-US" altLang="zh-CN" sz="1200" dirty="0" smtClean="0"/>
                <a:t>·</a:t>
              </a:r>
              <a:r>
                <a:rPr lang="zh-CN" altLang="en-US" sz="1200" dirty="0" smtClean="0"/>
                <a:t>地点名称</a:t>
              </a:r>
              <a:endParaRPr lang="en-US" sz="1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583372" y="1747831"/>
              <a:ext cx="1884211" cy="197678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r>
                <a:rPr lang="zh-CN" altLang="en-US" sz="1050" dirty="0" smtClean="0"/>
                <a:t>                             等级</a:t>
              </a:r>
              <a:r>
                <a:rPr lang="en-US" altLang="zh-CN" sz="1050" dirty="0" smtClean="0"/>
                <a:t>: 1/7</a:t>
              </a:r>
              <a:endParaRPr lang="en-US" sz="105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261519" y="1757191"/>
              <a:ext cx="198482" cy="17948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?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583372" y="1945509"/>
              <a:ext cx="1884211" cy="352415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 sz="1200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639098" y="1548712"/>
              <a:ext cx="637864" cy="638506"/>
              <a:chOff x="3153106" y="1495847"/>
              <a:chExt cx="557024" cy="557584"/>
            </a:xfrm>
          </p:grpSpPr>
          <p:sp>
            <p:nvSpPr>
              <p:cNvPr id="76" name="Rectangle 75"/>
              <p:cNvSpPr/>
              <p:nvPr/>
            </p:nvSpPr>
            <p:spPr>
              <a:xfrm rot="2700000">
                <a:off x="3210963" y="1612121"/>
                <a:ext cx="441310" cy="4413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3106" y="1495847"/>
                <a:ext cx="557024" cy="557024"/>
              </a:xfrm>
              <a:prstGeom prst="rect">
                <a:avLst/>
              </a:prstGeom>
            </p:spPr>
          </p:pic>
        </p:grpSp>
        <p:grpSp>
          <p:nvGrpSpPr>
            <p:cNvPr id="1034" name="Group 1033"/>
            <p:cNvGrpSpPr/>
            <p:nvPr/>
          </p:nvGrpSpPr>
          <p:grpSpPr>
            <a:xfrm>
              <a:off x="3102704" y="2091856"/>
              <a:ext cx="1344331" cy="215444"/>
              <a:chOff x="3083654" y="2091856"/>
              <a:chExt cx="1344331" cy="215444"/>
            </a:xfrm>
          </p:grpSpPr>
          <p:sp>
            <p:nvSpPr>
              <p:cNvPr id="182" name="Rounded Rectangle 181"/>
              <p:cNvSpPr/>
              <p:nvPr/>
            </p:nvSpPr>
            <p:spPr>
              <a:xfrm>
                <a:off x="3128810" y="2121666"/>
                <a:ext cx="1299175" cy="155824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1" name="Rounded Rectangle 200"/>
              <p:cNvSpPr/>
              <p:nvPr/>
            </p:nvSpPr>
            <p:spPr>
              <a:xfrm>
                <a:off x="3643757" y="2121666"/>
                <a:ext cx="784227" cy="15582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3" name="Rounded Rectangle 182"/>
              <p:cNvSpPr/>
              <p:nvPr/>
            </p:nvSpPr>
            <p:spPr>
              <a:xfrm>
                <a:off x="3655146" y="2133649"/>
                <a:ext cx="535474" cy="131859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999/999</a:t>
                </a:r>
                <a:endParaRPr lang="en-US" sz="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3083654" y="2091856"/>
                <a:ext cx="68800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声望</a:t>
                </a:r>
                <a:r>
                  <a:rPr lang="en-US" altLang="zh-CN" sz="8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:</a:t>
                </a:r>
                <a:r>
                  <a:rPr lang="zh-CN" altLang="en-US" sz="8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崇敬</a:t>
                </a:r>
                <a:endParaRPr lang="en-US" sz="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03" name="TextBox 202"/>
            <p:cNvSpPr txBox="1"/>
            <p:nvPr/>
          </p:nvSpPr>
          <p:spPr>
            <a:xfrm>
              <a:off x="3489375" y="1926102"/>
              <a:ext cx="10242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收益速度提升</a:t>
              </a:r>
              <a:r>
                <a:rPr lang="en-US" altLang="zh-CN" sz="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20%</a:t>
              </a:r>
              <a:endParaRPr 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35" name="TextBox 1034"/>
          <p:cNvSpPr txBox="1"/>
          <p:nvPr/>
        </p:nvSpPr>
        <p:spPr>
          <a:xfrm>
            <a:off x="6337003" y="3999269"/>
            <a:ext cx="539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需要</a:t>
            </a:r>
            <a:endParaRPr 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36" name="Group 1035"/>
          <p:cNvGrpSpPr/>
          <p:nvPr/>
        </p:nvGrpSpPr>
        <p:grpSpPr>
          <a:xfrm>
            <a:off x="6773819" y="4054414"/>
            <a:ext cx="544902" cy="151320"/>
            <a:chOff x="6722069" y="2254934"/>
            <a:chExt cx="544902" cy="151320"/>
          </a:xfrm>
        </p:grpSpPr>
        <p:sp>
          <p:nvSpPr>
            <p:cNvPr id="207" name="Rounded Rectangle 206"/>
            <p:cNvSpPr/>
            <p:nvPr/>
          </p:nvSpPr>
          <p:spPr>
            <a:xfrm>
              <a:off x="6825569" y="2265111"/>
              <a:ext cx="441402" cy="130968"/>
            </a:xfrm>
            <a:prstGeom prst="roundRect">
              <a:avLst>
                <a:gd name="adj" fmla="val 6097"/>
              </a:avLst>
            </a:prstGeom>
            <a:solidFill>
              <a:schemeClr val="accent1"/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999</a:t>
              </a:r>
              <a:endParaRPr lang="en-US" sz="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 rot="2700000">
              <a:off x="6721834" y="2255169"/>
              <a:ext cx="151320" cy="15085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6140021" y="4231614"/>
            <a:ext cx="1543089" cy="230832"/>
            <a:chOff x="5644292" y="4363890"/>
            <a:chExt cx="1726512" cy="230832"/>
          </a:xfrm>
        </p:grpSpPr>
        <p:sp>
          <p:nvSpPr>
            <p:cNvPr id="212" name="Rounded Rectangle 211"/>
            <p:cNvSpPr/>
            <p:nvPr/>
          </p:nvSpPr>
          <p:spPr>
            <a:xfrm>
              <a:off x="5835332" y="4400972"/>
              <a:ext cx="1343435" cy="15582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3" name="Rounded Rectangle 212"/>
            <p:cNvSpPr/>
            <p:nvPr/>
          </p:nvSpPr>
          <p:spPr>
            <a:xfrm>
              <a:off x="5848546" y="4413377"/>
              <a:ext cx="1091440" cy="1318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644292" y="4363890"/>
              <a:ext cx="17265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23:23:39</a:t>
              </a:r>
              <a:endParaRPr 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38" name="Group 1037"/>
          <p:cNvGrpSpPr/>
          <p:nvPr/>
        </p:nvGrpSpPr>
        <p:grpSpPr>
          <a:xfrm>
            <a:off x="2583372" y="2297925"/>
            <a:ext cx="2855840" cy="1894850"/>
            <a:chOff x="2583372" y="2297925"/>
            <a:chExt cx="2855840" cy="1894850"/>
          </a:xfrm>
        </p:grpSpPr>
        <p:sp>
          <p:nvSpPr>
            <p:cNvPr id="216" name="Rectangle 215"/>
            <p:cNvSpPr/>
            <p:nvPr/>
          </p:nvSpPr>
          <p:spPr>
            <a:xfrm>
              <a:off x="2583372" y="2297925"/>
              <a:ext cx="45719" cy="189485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43000">
                  <a:srgbClr val="000000">
                    <a:alpha val="80000"/>
                  </a:srgbClr>
                </a:gs>
                <a:gs pos="7200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 rot="5400000">
              <a:off x="3995282" y="899938"/>
              <a:ext cx="45719" cy="284214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43000">
                  <a:srgbClr val="000000">
                    <a:alpha val="80000"/>
                  </a:srgbClr>
                </a:gs>
                <a:gs pos="7200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63090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入侵状态</a:t>
            </a:r>
            <a:r>
              <a:rPr lang="en-US" altLang="zh-CN" dirty="0" smtClean="0"/>
              <a:t>UI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3671" y="1219449"/>
            <a:ext cx="432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83671" y="1219452"/>
            <a:ext cx="4319999" cy="241502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zh-CN" altLang="en-US" sz="1050" dirty="0" smtClean="0"/>
              <a:t>据点</a:t>
            </a:r>
            <a:r>
              <a:rPr lang="en-US" altLang="zh-CN" sz="1050" dirty="0" smtClean="0"/>
              <a:t>UI</a:t>
            </a:r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1583670" y="1219449"/>
            <a:ext cx="693333" cy="241505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sz="1200" dirty="0"/>
              <a:t>B</a:t>
            </a:r>
            <a:r>
              <a:rPr lang="en-US" altLang="zh-CN" sz="1200" dirty="0"/>
              <a:t>ack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583670" y="1460955"/>
            <a:ext cx="1464161" cy="263849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400"/>
          </a:p>
        </p:txBody>
      </p:sp>
      <p:pic>
        <p:nvPicPr>
          <p:cNvPr id="1026" name="Picture 2" descr="C:\Users\trex\Desktop\143868213006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04130">
            <a:off x="1323871" y="1607140"/>
            <a:ext cx="1906262" cy="210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3047832" y="1460955"/>
            <a:ext cx="2855840" cy="263849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400"/>
          </a:p>
        </p:txBody>
      </p:sp>
      <p:sp>
        <p:nvSpPr>
          <p:cNvPr id="72" name="Rectangle 71"/>
          <p:cNvSpPr/>
          <p:nvPr/>
        </p:nvSpPr>
        <p:spPr>
          <a:xfrm>
            <a:off x="3047830" y="1460954"/>
            <a:ext cx="2855840" cy="74364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400"/>
          </a:p>
        </p:txBody>
      </p:sp>
      <p:sp>
        <p:nvSpPr>
          <p:cNvPr id="77" name="Rectangle 76"/>
          <p:cNvSpPr/>
          <p:nvPr/>
        </p:nvSpPr>
        <p:spPr>
          <a:xfrm>
            <a:off x="5044950" y="1861570"/>
            <a:ext cx="731010" cy="24468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升级</a:t>
            </a:r>
            <a:endParaRPr lang="en-US" sz="12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5044950" y="1496681"/>
            <a:ext cx="809009" cy="338554"/>
            <a:chOff x="7227484" y="4628675"/>
            <a:chExt cx="809009" cy="33855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227484" y="4690561"/>
              <a:ext cx="215839" cy="21583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7417246" y="4628675"/>
              <a:ext cx="6192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9999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8" name="Rectangle 77"/>
          <p:cNvSpPr/>
          <p:nvPr/>
        </p:nvSpPr>
        <p:spPr>
          <a:xfrm>
            <a:off x="3100697" y="2917012"/>
            <a:ext cx="2753262" cy="60413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400"/>
          </a:p>
        </p:txBody>
      </p:sp>
      <p:sp>
        <p:nvSpPr>
          <p:cNvPr id="86" name="Rectangle 85"/>
          <p:cNvSpPr/>
          <p:nvPr/>
        </p:nvSpPr>
        <p:spPr>
          <a:xfrm>
            <a:off x="5006340" y="2917012"/>
            <a:ext cx="847618" cy="60413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400"/>
          </a:p>
        </p:txBody>
      </p:sp>
      <p:sp>
        <p:nvSpPr>
          <p:cNvPr id="89" name="Rectangle 88"/>
          <p:cNvSpPr/>
          <p:nvPr/>
        </p:nvSpPr>
        <p:spPr>
          <a:xfrm>
            <a:off x="3103556" y="2917012"/>
            <a:ext cx="609259" cy="137388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zh-CN" altLang="en-US" sz="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据</a:t>
            </a:r>
            <a:r>
              <a:rPr lang="zh-CN" altLang="en-US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点收益</a:t>
            </a:r>
            <a:endParaRPr 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043318" y="3236667"/>
            <a:ext cx="778362" cy="2605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加速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3143847" y="3094283"/>
            <a:ext cx="564553" cy="402600"/>
          </a:xfrm>
          <a:prstGeom prst="roundRect">
            <a:avLst>
              <a:gd name="adj" fmla="val 11896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054" y="3074318"/>
            <a:ext cx="284976" cy="2849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0" name="TextBox 99"/>
          <p:cNvSpPr txBox="1"/>
          <p:nvPr/>
        </p:nvSpPr>
        <p:spPr>
          <a:xfrm>
            <a:off x="3108169" y="3289752"/>
            <a:ext cx="63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999999</a:t>
            </a:r>
            <a:endParaRPr lang="en-US" sz="11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30" name="Group 1029"/>
          <p:cNvGrpSpPr/>
          <p:nvPr/>
        </p:nvGrpSpPr>
        <p:grpSpPr>
          <a:xfrm>
            <a:off x="3593268" y="2896592"/>
            <a:ext cx="1543089" cy="633023"/>
            <a:chOff x="3593268" y="2237269"/>
            <a:chExt cx="1543089" cy="633023"/>
          </a:xfrm>
        </p:grpSpPr>
        <p:sp>
          <p:nvSpPr>
            <p:cNvPr id="71" name="Rounded Rectangle 70"/>
            <p:cNvSpPr/>
            <p:nvPr/>
          </p:nvSpPr>
          <p:spPr>
            <a:xfrm>
              <a:off x="3764012" y="2276475"/>
              <a:ext cx="1200710" cy="468301"/>
            </a:xfrm>
            <a:prstGeom prst="roundRect">
              <a:avLst>
                <a:gd name="adj" fmla="val 541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593268" y="2639460"/>
              <a:ext cx="1543089" cy="230832"/>
              <a:chOff x="5644292" y="4363890"/>
              <a:chExt cx="1726512" cy="230832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5835332" y="4400972"/>
                <a:ext cx="1343435" cy="15582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5848546" y="4413377"/>
                <a:ext cx="1091440" cy="131859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644292" y="4363890"/>
                <a:ext cx="172651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23:23:39</a:t>
                </a:r>
                <a:endParaRPr lang="en-US" sz="9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598830" y="2237269"/>
              <a:ext cx="153107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收</a:t>
              </a:r>
              <a:r>
                <a:rPr lang="zh-CN" altLang="en-US" sz="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益加成</a:t>
              </a:r>
              <a:r>
                <a:rPr lang="en-US" altLang="zh-CN" sz="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: 10</a:t>
              </a:r>
              <a:r>
                <a:rPr lang="en-US" altLang="zh-CN" sz="5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%</a:t>
              </a:r>
              <a:endParaRPr lang="en-US" sz="5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108216" y="2415515"/>
              <a:ext cx="224038" cy="223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91333" y="2415515"/>
              <a:ext cx="224038" cy="223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816657" y="2415515"/>
              <a:ext cx="224038" cy="22334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399775" y="2415515"/>
              <a:ext cx="224038" cy="223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00697" y="3569906"/>
            <a:ext cx="2753262" cy="610031"/>
            <a:chOff x="3100697" y="2934906"/>
            <a:chExt cx="2753262" cy="610031"/>
          </a:xfrm>
        </p:grpSpPr>
        <p:sp>
          <p:nvSpPr>
            <p:cNvPr id="15" name="Rectangle 14"/>
            <p:cNvSpPr/>
            <p:nvPr/>
          </p:nvSpPr>
          <p:spPr>
            <a:xfrm>
              <a:off x="3100697" y="2934906"/>
              <a:ext cx="2753262" cy="604138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 sz="140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006340" y="2934907"/>
              <a:ext cx="847618" cy="604138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103063" y="2934907"/>
              <a:ext cx="609259" cy="137388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r>
                <a:rPr lang="zh-CN" altLang="en-US" sz="7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据点护卫</a:t>
              </a:r>
              <a:endParaRPr lang="en-US" sz="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220235" y="3344503"/>
              <a:ext cx="708073" cy="140686"/>
              <a:chOff x="5228238" y="827622"/>
              <a:chExt cx="708073" cy="140686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5298472" y="832480"/>
                <a:ext cx="637839" cy="130968"/>
              </a:xfrm>
              <a:prstGeom prst="roundRect">
                <a:avLst>
                  <a:gd name="adj" fmla="val 609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 cap="sq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5298580" y="832480"/>
                <a:ext cx="137408" cy="130968"/>
              </a:xfrm>
              <a:prstGeom prst="roundRect">
                <a:avLst>
                  <a:gd name="adj" fmla="val 6097"/>
                </a:avLst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 rot="2700000">
                <a:off x="5228238" y="827622"/>
                <a:ext cx="140686" cy="140686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4220235" y="3170672"/>
              <a:ext cx="708073" cy="140686"/>
              <a:chOff x="5228238" y="827622"/>
              <a:chExt cx="708073" cy="140686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5298472" y="832480"/>
                <a:ext cx="637839" cy="130968"/>
              </a:xfrm>
              <a:prstGeom prst="roundRect">
                <a:avLst>
                  <a:gd name="adj" fmla="val 609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 cap="sq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5298580" y="832480"/>
                <a:ext cx="137407" cy="130968"/>
              </a:xfrm>
              <a:prstGeom prst="roundRect">
                <a:avLst>
                  <a:gd name="adj" fmla="val 6097"/>
                </a:avLst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 rot="2700000">
                <a:off x="5228238" y="827622"/>
                <a:ext cx="140686" cy="140686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4220235" y="2996841"/>
              <a:ext cx="708073" cy="140686"/>
              <a:chOff x="5228238" y="827622"/>
              <a:chExt cx="708073" cy="140686"/>
            </a:xfrm>
          </p:grpSpPr>
          <p:sp>
            <p:nvSpPr>
              <p:cNvPr id="122" name="Rounded Rectangle 121"/>
              <p:cNvSpPr/>
              <p:nvPr/>
            </p:nvSpPr>
            <p:spPr>
              <a:xfrm>
                <a:off x="5298472" y="832480"/>
                <a:ext cx="637839" cy="130968"/>
              </a:xfrm>
              <a:prstGeom prst="roundRect">
                <a:avLst>
                  <a:gd name="adj" fmla="val 609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 cap="sq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3" name="Rounded Rectangle 122"/>
              <p:cNvSpPr/>
              <p:nvPr/>
            </p:nvSpPr>
            <p:spPr>
              <a:xfrm>
                <a:off x="5298580" y="832480"/>
                <a:ext cx="137408" cy="130968"/>
              </a:xfrm>
              <a:prstGeom prst="roundRect">
                <a:avLst>
                  <a:gd name="adj" fmla="val 6097"/>
                </a:avLst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 rot="2700000">
                <a:off x="5228238" y="827622"/>
                <a:ext cx="140686" cy="140686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</p:grpSp>
        <p:sp>
          <p:nvSpPr>
            <p:cNvPr id="126" name="Rounded Rectangle 125"/>
            <p:cNvSpPr/>
            <p:nvPr/>
          </p:nvSpPr>
          <p:spPr>
            <a:xfrm>
              <a:off x="3291434" y="3101976"/>
              <a:ext cx="848518" cy="405606"/>
            </a:xfrm>
            <a:prstGeom prst="roundRect">
              <a:avLst>
                <a:gd name="adj" fmla="val 1189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26791" y="3037106"/>
              <a:ext cx="1264803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99 </a:t>
              </a:r>
            </a:p>
            <a:p>
              <a:pPr algn="ctr"/>
              <a:r>
                <a:rPr lang="en-US" sz="1100" b="1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zh-CN" altLang="en-US" sz="1100" b="1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极差</a:t>
              </a:r>
              <a:r>
                <a:rPr lang="en-US" sz="1100" b="1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r>
                <a:rPr lang="en-US" sz="1100" b="1" dirty="0" smtClean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    </a:t>
              </a:r>
              <a:endParaRPr lang="en-US" sz="1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" name="Flowchart: Delay 124"/>
            <p:cNvSpPr/>
            <p:nvPr/>
          </p:nvSpPr>
          <p:spPr>
            <a:xfrm rot="5400000">
              <a:off x="3168102" y="3231339"/>
              <a:ext cx="246663" cy="198932"/>
            </a:xfrm>
            <a:prstGeom prst="flowChartDelay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4" name="Straight Connector 1023"/>
            <p:cNvCxnSpPr>
              <a:stCxn id="125" idx="1"/>
              <a:endCxn id="125" idx="3"/>
            </p:cNvCxnSpPr>
            <p:nvPr/>
          </p:nvCxnSpPr>
          <p:spPr>
            <a:xfrm>
              <a:off x="3291434" y="3207474"/>
              <a:ext cx="0" cy="24666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00697" y="2255319"/>
            <a:ext cx="2753262" cy="633023"/>
            <a:chOff x="3100697" y="3582469"/>
            <a:chExt cx="2753262" cy="633023"/>
          </a:xfrm>
        </p:grpSpPr>
        <p:sp>
          <p:nvSpPr>
            <p:cNvPr id="79" name="Rectangle 78"/>
            <p:cNvSpPr/>
            <p:nvPr/>
          </p:nvSpPr>
          <p:spPr>
            <a:xfrm>
              <a:off x="3100697" y="3594619"/>
              <a:ext cx="2753262" cy="604138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 sz="140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006340" y="3594619"/>
              <a:ext cx="847618" cy="604138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 sz="140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03556" y="3594619"/>
              <a:ext cx="609259" cy="137388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r>
                <a:rPr lang="zh-CN" altLang="en-US" sz="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事</a:t>
              </a:r>
              <a:r>
                <a:rPr lang="zh-CN" altLang="en-US" sz="7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件</a:t>
              </a:r>
              <a:r>
                <a:rPr lang="en-US" altLang="zh-CN" sz="7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</a:t>
              </a:r>
              <a:r>
                <a:rPr lang="zh-CN" altLang="en-US" sz="7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任务</a:t>
              </a:r>
              <a:endParaRPr lang="en-US" sz="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043318" y="3759893"/>
              <a:ext cx="778362" cy="2605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反击</a:t>
              </a:r>
              <a:endPara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3143847" y="3771837"/>
              <a:ext cx="564553" cy="402600"/>
            </a:xfrm>
            <a:prstGeom prst="roundRect">
              <a:avLst>
                <a:gd name="adj" fmla="val 1189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斗</a:t>
              </a:r>
              <a:r>
                <a:rPr lang="zh-CN" alt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士入侵</a:t>
              </a:r>
              <a:endParaRPr lang="en-US" altLang="zh-CN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3594237" y="3582469"/>
              <a:ext cx="1543089" cy="633023"/>
              <a:chOff x="3593268" y="2237269"/>
              <a:chExt cx="1543089" cy="6330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3764012" y="2276475"/>
                <a:ext cx="1200710" cy="468301"/>
              </a:xfrm>
              <a:prstGeom prst="roundRect">
                <a:avLst>
                  <a:gd name="adj" fmla="val 5419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3593268" y="2639460"/>
                <a:ext cx="1543089" cy="230832"/>
                <a:chOff x="5644292" y="4363890"/>
                <a:chExt cx="1726512" cy="230832"/>
              </a:xfrm>
            </p:grpSpPr>
            <p:sp>
              <p:nvSpPr>
                <p:cNvPr id="151" name="Rounded Rectangle 150"/>
                <p:cNvSpPr/>
                <p:nvPr/>
              </p:nvSpPr>
              <p:spPr>
                <a:xfrm>
                  <a:off x="5835332" y="4400972"/>
                  <a:ext cx="1343435" cy="1558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solidFill>
                    <a:schemeClr val="accent6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2" name="Rounded Rectangle 151"/>
                <p:cNvSpPr/>
                <p:nvPr/>
              </p:nvSpPr>
              <p:spPr>
                <a:xfrm>
                  <a:off x="5848546" y="4413377"/>
                  <a:ext cx="1091440" cy="13185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5644292" y="4363890"/>
                  <a:ext cx="172651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23:23:39</a:t>
                  </a:r>
                  <a:endParaRPr lang="en-US" sz="9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46" name="TextBox 145"/>
              <p:cNvSpPr txBox="1"/>
              <p:nvPr/>
            </p:nvSpPr>
            <p:spPr>
              <a:xfrm>
                <a:off x="3598830" y="2237269"/>
                <a:ext cx="153107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7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击</a:t>
                </a:r>
                <a:r>
                  <a:rPr lang="zh-CN" altLang="en-US" sz="7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退奖励</a:t>
                </a:r>
                <a:r>
                  <a:rPr lang="en-US" altLang="zh-CN" sz="7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: </a:t>
                </a:r>
                <a:r>
                  <a:rPr lang="zh-CN" altLang="en-US" sz="7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金币</a:t>
                </a:r>
                <a:r>
                  <a:rPr lang="en-US" altLang="zh-CN" sz="7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7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x 100</a:t>
                </a:r>
                <a:endParaRPr lang="en-US" sz="7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108216" y="2415515"/>
                <a:ext cx="224038" cy="22334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691333" y="2415515"/>
                <a:ext cx="224038" cy="22334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816657" y="2415515"/>
                <a:ext cx="224038" cy="22334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4399775" y="2415515"/>
                <a:ext cx="224038" cy="22334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5" name="Rectangle 94"/>
          <p:cNvSpPr/>
          <p:nvPr/>
        </p:nvSpPr>
        <p:spPr>
          <a:xfrm>
            <a:off x="5043318" y="3600911"/>
            <a:ext cx="778362" cy="2605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补</a:t>
            </a:r>
            <a:r>
              <a:rPr lang="zh-CN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满空闲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043318" y="3883559"/>
            <a:ext cx="778362" cy="2605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</a:t>
            </a:r>
            <a:r>
              <a:rPr lang="zh-CN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改配置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7032" y="3576256"/>
            <a:ext cx="846926" cy="604137"/>
          </a:xfrm>
          <a:prstGeom prst="rect">
            <a:avLst/>
          </a:prstGeom>
          <a:solidFill>
            <a:srgbClr val="C0504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斗士入侵</a:t>
            </a:r>
            <a:r>
              <a:rPr lang="en-US" altLang="zh-CN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无法操作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744076" y="2919128"/>
            <a:ext cx="1262264" cy="602022"/>
          </a:xfrm>
          <a:prstGeom prst="rect">
            <a:avLst/>
          </a:prstGeom>
          <a:solidFill>
            <a:srgbClr val="C0504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入侵结束损失全部收益</a:t>
            </a:r>
            <a:endPara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007032" y="2919128"/>
            <a:ext cx="846926" cy="604137"/>
          </a:xfrm>
          <a:prstGeom prst="rect">
            <a:avLst/>
          </a:prstGeom>
          <a:solidFill>
            <a:srgbClr val="C0504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斗士入侵</a:t>
            </a:r>
            <a:r>
              <a:rPr lang="en-US" altLang="zh-CN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无法操作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3050041" y="1454596"/>
            <a:ext cx="1930270" cy="758588"/>
            <a:chOff x="2583372" y="1548712"/>
            <a:chExt cx="1930270" cy="758588"/>
          </a:xfrm>
        </p:grpSpPr>
        <p:sp>
          <p:nvSpPr>
            <p:cNvPr id="107" name="Rectangle 106"/>
            <p:cNvSpPr/>
            <p:nvPr/>
          </p:nvSpPr>
          <p:spPr>
            <a:xfrm>
              <a:off x="2583372" y="1556698"/>
              <a:ext cx="1884211" cy="203116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r"/>
              <a:r>
                <a:rPr lang="zh-CN" altLang="en-US" sz="1200" dirty="0"/>
                <a:t>千</a:t>
              </a:r>
              <a:r>
                <a:rPr lang="zh-CN" altLang="en-US" sz="1200" dirty="0" smtClean="0"/>
                <a:t>叶县</a:t>
              </a:r>
              <a:r>
                <a:rPr lang="en-US" altLang="zh-CN" sz="1200" dirty="0" smtClean="0"/>
                <a:t>·</a:t>
              </a:r>
              <a:r>
                <a:rPr lang="zh-CN" altLang="en-US" sz="1200" dirty="0" smtClean="0"/>
                <a:t>地点名称</a:t>
              </a:r>
              <a:endParaRPr lang="en-US" sz="120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83372" y="1747831"/>
              <a:ext cx="1884211" cy="197678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r>
                <a:rPr lang="zh-CN" altLang="en-US" sz="1050" dirty="0" smtClean="0"/>
                <a:t>                             等级</a:t>
              </a:r>
              <a:r>
                <a:rPr lang="en-US" altLang="zh-CN" sz="1050" dirty="0" smtClean="0"/>
                <a:t>: 1/7</a:t>
              </a:r>
              <a:endParaRPr lang="en-US" sz="105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261519" y="1757191"/>
              <a:ext cx="198482" cy="17948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?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583372" y="1945509"/>
              <a:ext cx="1884211" cy="352415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 sz="1200" dirty="0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2639098" y="1548712"/>
              <a:ext cx="637864" cy="638506"/>
              <a:chOff x="3153106" y="1495847"/>
              <a:chExt cx="557024" cy="557584"/>
            </a:xfrm>
          </p:grpSpPr>
          <p:sp>
            <p:nvSpPr>
              <p:cNvPr id="131" name="Rectangle 130"/>
              <p:cNvSpPr/>
              <p:nvPr/>
            </p:nvSpPr>
            <p:spPr>
              <a:xfrm rot="2700000">
                <a:off x="3210963" y="1612121"/>
                <a:ext cx="441310" cy="4413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3106" y="1495847"/>
                <a:ext cx="557024" cy="557024"/>
              </a:xfrm>
              <a:prstGeom prst="rect">
                <a:avLst/>
              </a:prstGeom>
            </p:spPr>
          </p:pic>
        </p:grpSp>
        <p:grpSp>
          <p:nvGrpSpPr>
            <p:cNvPr id="112" name="Group 111"/>
            <p:cNvGrpSpPr/>
            <p:nvPr/>
          </p:nvGrpSpPr>
          <p:grpSpPr>
            <a:xfrm>
              <a:off x="3102704" y="2091856"/>
              <a:ext cx="1344331" cy="215444"/>
              <a:chOff x="3083654" y="2091856"/>
              <a:chExt cx="1344331" cy="215444"/>
            </a:xfrm>
          </p:grpSpPr>
          <p:sp>
            <p:nvSpPr>
              <p:cNvPr id="127" name="Rounded Rectangle 126"/>
              <p:cNvSpPr/>
              <p:nvPr/>
            </p:nvSpPr>
            <p:spPr>
              <a:xfrm>
                <a:off x="3128810" y="2121666"/>
                <a:ext cx="1299175" cy="155824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8" name="Rounded Rectangle 127"/>
              <p:cNvSpPr/>
              <p:nvPr/>
            </p:nvSpPr>
            <p:spPr>
              <a:xfrm>
                <a:off x="3643757" y="2121666"/>
                <a:ext cx="784227" cy="15582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9" name="Rounded Rectangle 128"/>
              <p:cNvSpPr/>
              <p:nvPr/>
            </p:nvSpPr>
            <p:spPr>
              <a:xfrm>
                <a:off x="3655146" y="2133649"/>
                <a:ext cx="535474" cy="131859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999/999</a:t>
                </a:r>
                <a:endParaRPr lang="en-US" sz="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083654" y="2091856"/>
                <a:ext cx="68800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声望</a:t>
                </a:r>
                <a:r>
                  <a:rPr lang="en-US" altLang="zh-CN" sz="8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:</a:t>
                </a:r>
                <a:r>
                  <a:rPr lang="zh-CN" altLang="en-US" sz="8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崇敬</a:t>
                </a:r>
                <a:endParaRPr lang="en-US" sz="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3489375" y="1926102"/>
              <a:ext cx="10242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收益速度提升</a:t>
              </a:r>
              <a:r>
                <a:rPr lang="en-US" altLang="zh-CN" sz="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20%</a:t>
              </a:r>
              <a:endParaRPr 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047830" y="2203808"/>
            <a:ext cx="2855840" cy="1894850"/>
            <a:chOff x="2583372" y="2297925"/>
            <a:chExt cx="2855840" cy="1894850"/>
          </a:xfrm>
        </p:grpSpPr>
        <p:sp>
          <p:nvSpPr>
            <p:cNvPr id="136" name="Rectangle 135"/>
            <p:cNvSpPr/>
            <p:nvPr/>
          </p:nvSpPr>
          <p:spPr>
            <a:xfrm>
              <a:off x="2583372" y="2297925"/>
              <a:ext cx="45719" cy="189485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43000">
                  <a:srgbClr val="000000">
                    <a:alpha val="80000"/>
                  </a:srgbClr>
                </a:gs>
                <a:gs pos="7200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 rot="5400000">
              <a:off x="3995282" y="899938"/>
              <a:ext cx="45719" cy="284214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43000">
                  <a:srgbClr val="000000">
                    <a:alpha val="80000"/>
                  </a:srgbClr>
                </a:gs>
                <a:gs pos="7200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4369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4032" y="1202638"/>
            <a:ext cx="4320000" cy="324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774032" y="1688529"/>
            <a:ext cx="4320000" cy="188645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400"/>
          </a:p>
        </p:txBody>
      </p:sp>
      <p:grpSp>
        <p:nvGrpSpPr>
          <p:cNvPr id="59" name="Group 58"/>
          <p:cNvGrpSpPr/>
          <p:nvPr/>
        </p:nvGrpSpPr>
        <p:grpSpPr>
          <a:xfrm>
            <a:off x="3515370" y="2421542"/>
            <a:ext cx="823154" cy="632265"/>
            <a:chOff x="5034400" y="2453351"/>
            <a:chExt cx="658896" cy="506095"/>
          </a:xfrm>
        </p:grpSpPr>
        <p:sp>
          <p:nvSpPr>
            <p:cNvPr id="14" name="Rectangle 13"/>
            <p:cNvSpPr/>
            <p:nvPr/>
          </p:nvSpPr>
          <p:spPr>
            <a:xfrm rot="2700000">
              <a:off x="5123340" y="2453351"/>
              <a:ext cx="506095" cy="50609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034400" y="2515407"/>
              <a:ext cx="658896" cy="418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VS</a:t>
              </a:r>
              <a:endPara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200151"/>
            <a:ext cx="1666528" cy="1448415"/>
          </a:xfrm>
        </p:spPr>
        <p:txBody>
          <a:bodyPr>
            <a:normAutofit fontScale="32500" lnSpcReduction="20000"/>
          </a:bodyPr>
          <a:lstStyle/>
          <a:p>
            <a:r>
              <a:rPr lang="zh-CN" altLang="en-US" sz="2800" dirty="0" smtClean="0"/>
              <a:t>进攻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反击 </a:t>
            </a:r>
            <a:r>
              <a:rPr lang="en-US" altLang="zh-CN" sz="2800" dirty="0" smtClean="0"/>
              <a:t>UI</a:t>
            </a:r>
          </a:p>
          <a:p>
            <a:pPr lvl="1"/>
            <a:r>
              <a:rPr lang="zh-CN" altLang="en-US" sz="2400" dirty="0"/>
              <a:t>争夺</a:t>
            </a:r>
            <a:r>
              <a:rPr lang="zh-CN" altLang="en-US" sz="2400" dirty="0" smtClean="0"/>
              <a:t>点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敌</a:t>
            </a:r>
            <a:r>
              <a:rPr lang="zh-CN" altLang="en-US" sz="2400" dirty="0" smtClean="0"/>
              <a:t>方斗士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派</a:t>
            </a:r>
            <a:r>
              <a:rPr lang="zh-CN" altLang="en-US" sz="2400" dirty="0" smtClean="0"/>
              <a:t>遣斗士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指</a:t>
            </a:r>
            <a:r>
              <a:rPr lang="zh-CN" altLang="en-US" sz="2400" dirty="0" smtClean="0"/>
              <a:t>派英雄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攻</a:t>
            </a:r>
            <a:r>
              <a:rPr lang="zh-CN" altLang="en-US" sz="2400" dirty="0" smtClean="0"/>
              <a:t>略时长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胜</a:t>
            </a:r>
            <a:r>
              <a:rPr lang="zh-CN" altLang="en-US" sz="2400" dirty="0" smtClean="0"/>
              <a:t>率</a:t>
            </a:r>
            <a:endParaRPr lang="en-US" altLang="zh-CN" sz="2400" dirty="0" smtClean="0"/>
          </a:p>
          <a:p>
            <a:r>
              <a:rPr lang="zh-CN" altLang="en-US" dirty="0"/>
              <a:t>布</a:t>
            </a:r>
            <a:r>
              <a:rPr lang="zh-CN" altLang="en-US" dirty="0" smtClean="0"/>
              <a:t>置下级斗士</a:t>
            </a:r>
            <a:endParaRPr lang="en-US" altLang="zh-CN" dirty="0" smtClean="0"/>
          </a:p>
          <a:p>
            <a:r>
              <a:rPr lang="zh-CN" altLang="en-US" dirty="0"/>
              <a:t>布</a:t>
            </a:r>
            <a:r>
              <a:rPr lang="zh-CN" altLang="en-US" dirty="0" smtClean="0"/>
              <a:t>置英雄</a:t>
            </a:r>
            <a:endParaRPr lang="en-US" altLang="zh-C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</a:t>
            </a:r>
            <a:r>
              <a:rPr lang="zh-CN" altLang="en-US" dirty="0" smtClean="0"/>
              <a:t>霸相关</a:t>
            </a:r>
            <a:r>
              <a:rPr lang="en-US" altLang="zh-CN" dirty="0" smtClean="0"/>
              <a:t>UI</a:t>
            </a:r>
            <a:r>
              <a:rPr lang="zh-CN" altLang="en-US" dirty="0" smtClean="0"/>
              <a:t>列表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67364" y="1202641"/>
            <a:ext cx="3626667" cy="240345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zh-CN" altLang="en-US" sz="1100" dirty="0" smtClean="0"/>
              <a:t>进攻</a:t>
            </a:r>
            <a:r>
              <a:rPr lang="en-US" altLang="zh-CN" sz="1100" dirty="0" smtClean="0"/>
              <a:t>UI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1774032" y="1202638"/>
            <a:ext cx="693333" cy="240348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sz="1200" dirty="0"/>
              <a:t>B</a:t>
            </a:r>
            <a:r>
              <a:rPr lang="en-US" altLang="zh-CN" sz="1200" dirty="0"/>
              <a:t>ack</a:t>
            </a:r>
            <a:endParaRPr lang="en-US" sz="1200" dirty="0"/>
          </a:p>
        </p:txBody>
      </p:sp>
      <p:sp>
        <p:nvSpPr>
          <p:cNvPr id="96" name="Rectangle 95"/>
          <p:cNvSpPr/>
          <p:nvPr/>
        </p:nvSpPr>
        <p:spPr>
          <a:xfrm>
            <a:off x="4896796" y="3731536"/>
            <a:ext cx="1056451" cy="35361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开战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rapezoid 32"/>
          <p:cNvSpPr/>
          <p:nvPr/>
        </p:nvSpPr>
        <p:spPr>
          <a:xfrm rot="10800000">
            <a:off x="2932634" y="1442985"/>
            <a:ext cx="2002796" cy="661104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400" dirty="0"/>
          </a:p>
        </p:txBody>
      </p:sp>
      <p:sp>
        <p:nvSpPr>
          <p:cNvPr id="98" name="Rectangle 97"/>
          <p:cNvSpPr/>
          <p:nvPr/>
        </p:nvSpPr>
        <p:spPr>
          <a:xfrm>
            <a:off x="3114814" y="1688529"/>
            <a:ext cx="1013348" cy="18887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r"/>
            <a:r>
              <a:rPr lang="zh-CN" altLang="en-US" sz="800" dirty="0"/>
              <a:t>千</a:t>
            </a:r>
            <a:r>
              <a:rPr lang="zh-CN" altLang="en-US" sz="800" dirty="0" smtClean="0"/>
              <a:t>叶县</a:t>
            </a:r>
            <a:r>
              <a:rPr lang="en-US" altLang="zh-CN" sz="800" dirty="0" smtClean="0"/>
              <a:t>·</a:t>
            </a:r>
            <a:r>
              <a:rPr lang="zh-CN" altLang="en-US" sz="800" dirty="0" smtClean="0"/>
              <a:t>地点</a:t>
            </a:r>
            <a:r>
              <a:rPr lang="en-US" altLang="zh-CN" sz="800" dirty="0" smtClean="0"/>
              <a:t>1</a:t>
            </a:r>
            <a:endParaRPr lang="en-US" sz="800" dirty="0"/>
          </a:p>
        </p:txBody>
      </p:sp>
      <p:sp>
        <p:nvSpPr>
          <p:cNvPr id="99" name="Rectangle 98"/>
          <p:cNvSpPr/>
          <p:nvPr/>
        </p:nvSpPr>
        <p:spPr>
          <a:xfrm>
            <a:off x="3114814" y="1875625"/>
            <a:ext cx="1013348" cy="18531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r"/>
            <a:r>
              <a:rPr lang="zh-CN" altLang="en-US" sz="800" dirty="0" smtClean="0"/>
              <a:t>等级</a:t>
            </a:r>
            <a:r>
              <a:rPr lang="en-US" altLang="zh-CN" sz="800" dirty="0" smtClean="0"/>
              <a:t>:1/7</a:t>
            </a:r>
            <a:endParaRPr lang="en-US" sz="8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361" y="1661541"/>
            <a:ext cx="352583" cy="352583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4128162" y="1688529"/>
            <a:ext cx="600141" cy="37241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t"/>
          <a:lstStyle/>
          <a:p>
            <a:pPr algn="ctr"/>
            <a:r>
              <a:rPr lang="zh-CN" altLang="en-US" sz="800" dirty="0"/>
              <a:t>特</a:t>
            </a:r>
            <a:r>
              <a:rPr lang="zh-CN" altLang="en-US" sz="800" dirty="0" smtClean="0"/>
              <a:t>性</a:t>
            </a:r>
            <a:r>
              <a:rPr lang="en-US" altLang="zh-CN" sz="800" dirty="0" smtClean="0"/>
              <a:t>:</a:t>
            </a:r>
          </a:p>
          <a:p>
            <a:pPr algn="ctr"/>
            <a:r>
              <a:rPr lang="zh-CN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金币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74032" y="1682817"/>
            <a:ext cx="1187892" cy="2750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进攻方</a:t>
            </a:r>
            <a:endParaRPr lang="en-US" sz="1400" dirty="0"/>
          </a:p>
        </p:txBody>
      </p:sp>
      <p:sp>
        <p:nvSpPr>
          <p:cNvPr id="94" name="Rectangle 93"/>
          <p:cNvSpPr/>
          <p:nvPr/>
        </p:nvSpPr>
        <p:spPr>
          <a:xfrm>
            <a:off x="4906141" y="1688107"/>
            <a:ext cx="1187892" cy="2750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 smtClean="0"/>
              <a:t>防守方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2315983" y="2389912"/>
            <a:ext cx="302762" cy="546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2315983" y="2930245"/>
            <a:ext cx="302762" cy="546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29301" y="2433525"/>
            <a:ext cx="433342" cy="993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1773505" y="1957893"/>
            <a:ext cx="1275574" cy="210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战斗力</a:t>
            </a:r>
            <a:r>
              <a:rPr lang="en-US" altLang="zh-CN" sz="1200" dirty="0" smtClean="0"/>
              <a:t>:999999</a:t>
            </a:r>
            <a:endParaRPr lang="en-US" sz="1200" dirty="0"/>
          </a:p>
        </p:txBody>
      </p:sp>
      <p:sp>
        <p:nvSpPr>
          <p:cNvPr id="111" name="Rectangle 110"/>
          <p:cNvSpPr/>
          <p:nvPr/>
        </p:nvSpPr>
        <p:spPr>
          <a:xfrm>
            <a:off x="4833061" y="1968094"/>
            <a:ext cx="1260970" cy="1998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dirty="0"/>
              <a:t>战斗力</a:t>
            </a:r>
            <a:r>
              <a:rPr lang="en-US" altLang="zh-CN" sz="1200" dirty="0"/>
              <a:t>:999999</a:t>
            </a:r>
            <a:endParaRPr lang="en-US" sz="12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3630806" y="3097809"/>
            <a:ext cx="631518" cy="381488"/>
            <a:chOff x="5037055" y="3110006"/>
            <a:chExt cx="678651" cy="409959"/>
          </a:xfrm>
        </p:grpSpPr>
        <p:sp>
          <p:nvSpPr>
            <p:cNvPr id="112" name="Rectangle 111"/>
            <p:cNvSpPr/>
            <p:nvPr/>
          </p:nvSpPr>
          <p:spPr>
            <a:xfrm rot="2700000">
              <a:off x="5194131" y="3110006"/>
              <a:ext cx="364500" cy="3645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37055" y="3123069"/>
              <a:ext cx="678651" cy="396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胜率</a:t>
              </a:r>
              <a:endParaRPr lang="en-US" altLang="zh-CN" sz="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altLang="zh-CN" sz="9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98%</a:t>
              </a:r>
              <a:endParaRPr 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4" name="Rectangle 113"/>
          <p:cNvSpPr/>
          <p:nvPr/>
        </p:nvSpPr>
        <p:spPr>
          <a:xfrm flipH="1">
            <a:off x="5249022" y="2383885"/>
            <a:ext cx="302762" cy="546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 flipH="1">
            <a:off x="5249022" y="2930245"/>
            <a:ext cx="302762" cy="546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 flipH="1">
            <a:off x="5597504" y="2433529"/>
            <a:ext cx="433342" cy="993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499558" y="3739065"/>
            <a:ext cx="1953816" cy="33855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攻略时间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23</a:t>
            </a:r>
            <a:r>
              <a:rPr lang="zh-CN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zh-CN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秒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969476" y="1430455"/>
            <a:ext cx="195381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争</a:t>
            </a:r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夺势力点</a:t>
            </a:r>
            <a:endParaRPr 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Rectangle 118"/>
          <p:cNvSpPr/>
          <p:nvPr/>
        </p:nvSpPr>
        <p:spPr>
          <a:xfrm flipH="1">
            <a:off x="4480350" y="2616806"/>
            <a:ext cx="729469" cy="26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23</a:t>
            </a:r>
            <a:endParaRPr lang="en-US" sz="1400" dirty="0"/>
          </a:p>
        </p:txBody>
      </p:sp>
      <p:sp>
        <p:nvSpPr>
          <p:cNvPr id="132" name="Rectangle 131"/>
          <p:cNvSpPr/>
          <p:nvPr/>
        </p:nvSpPr>
        <p:spPr>
          <a:xfrm rot="2700000">
            <a:off x="4351713" y="2616803"/>
            <a:ext cx="257274" cy="26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0" name="Group 1029"/>
          <p:cNvGrpSpPr/>
          <p:nvPr/>
        </p:nvGrpSpPr>
        <p:grpSpPr>
          <a:xfrm>
            <a:off x="4175906" y="2259954"/>
            <a:ext cx="935717" cy="319479"/>
            <a:chOff x="5746751" y="2223824"/>
            <a:chExt cx="935717" cy="319479"/>
          </a:xfrm>
        </p:grpSpPr>
        <p:sp>
          <p:nvSpPr>
            <p:cNvPr id="117" name="Rectangle 116"/>
            <p:cNvSpPr/>
            <p:nvPr/>
          </p:nvSpPr>
          <p:spPr>
            <a:xfrm flipH="1">
              <a:off x="5910166" y="2223824"/>
              <a:ext cx="772302" cy="261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131" name="Rectangle 130"/>
            <p:cNvSpPr/>
            <p:nvPr/>
          </p:nvSpPr>
          <p:spPr>
            <a:xfrm rot="2700000">
              <a:off x="5781529" y="2223821"/>
              <a:ext cx="257274" cy="261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Down Arrow 67"/>
            <p:cNvSpPr/>
            <p:nvPr/>
          </p:nvSpPr>
          <p:spPr>
            <a:xfrm>
              <a:off x="5746751" y="2403493"/>
              <a:ext cx="123031" cy="139810"/>
            </a:xfrm>
            <a:prstGeom prst="downArrow">
              <a:avLst>
                <a:gd name="adj1" fmla="val 33464"/>
                <a:gd name="adj2" fmla="val 50000"/>
              </a:avLst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Down Arrow 135"/>
          <p:cNvSpPr/>
          <p:nvPr/>
        </p:nvSpPr>
        <p:spPr>
          <a:xfrm>
            <a:off x="4316935" y="2791464"/>
            <a:ext cx="123031" cy="139810"/>
          </a:xfrm>
          <a:prstGeom prst="downArrow">
            <a:avLst>
              <a:gd name="adj1" fmla="val 33464"/>
              <a:gd name="adj2" fmla="val 50000"/>
            </a:avLst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 flipH="1">
            <a:off x="2673274" y="2616806"/>
            <a:ext cx="751611" cy="26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43</a:t>
            </a:r>
            <a:endParaRPr lang="en-US" sz="1400" dirty="0"/>
          </a:p>
        </p:txBody>
      </p:sp>
      <p:sp>
        <p:nvSpPr>
          <p:cNvPr id="129" name="Rectangle 128"/>
          <p:cNvSpPr/>
          <p:nvPr/>
        </p:nvSpPr>
        <p:spPr>
          <a:xfrm rot="2700000">
            <a:off x="3296251" y="2616805"/>
            <a:ext cx="257274" cy="26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1028"/>
          <p:cNvGrpSpPr/>
          <p:nvPr/>
        </p:nvGrpSpPr>
        <p:grpSpPr>
          <a:xfrm>
            <a:off x="2720699" y="2259954"/>
            <a:ext cx="957289" cy="319479"/>
            <a:chOff x="4048722" y="2223824"/>
            <a:chExt cx="957289" cy="319479"/>
          </a:xfrm>
        </p:grpSpPr>
        <p:sp>
          <p:nvSpPr>
            <p:cNvPr id="120" name="Rectangle 119"/>
            <p:cNvSpPr/>
            <p:nvPr/>
          </p:nvSpPr>
          <p:spPr>
            <a:xfrm flipH="1">
              <a:off x="4048722" y="2223824"/>
              <a:ext cx="805982" cy="261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93</a:t>
              </a:r>
              <a:endParaRPr lang="en-US" sz="1400" dirty="0"/>
            </a:p>
          </p:txBody>
        </p:sp>
        <p:sp>
          <p:nvSpPr>
            <p:cNvPr id="128" name="Rectangle 127"/>
            <p:cNvSpPr/>
            <p:nvPr/>
          </p:nvSpPr>
          <p:spPr>
            <a:xfrm rot="2700000">
              <a:off x="4726067" y="2223823"/>
              <a:ext cx="257274" cy="261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Down Arrow 137"/>
            <p:cNvSpPr/>
            <p:nvPr/>
          </p:nvSpPr>
          <p:spPr>
            <a:xfrm rot="10800000">
              <a:off x="4882980" y="2403493"/>
              <a:ext cx="123031" cy="139810"/>
            </a:xfrm>
            <a:prstGeom prst="downArrow">
              <a:avLst>
                <a:gd name="adj1" fmla="val 33464"/>
                <a:gd name="adj2" fmla="val 50000"/>
              </a:avLst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Down Arrow 138"/>
          <p:cNvSpPr/>
          <p:nvPr/>
        </p:nvSpPr>
        <p:spPr>
          <a:xfrm rot="10800000">
            <a:off x="3453164" y="2790434"/>
            <a:ext cx="123031" cy="139810"/>
          </a:xfrm>
          <a:prstGeom prst="downArrow">
            <a:avLst>
              <a:gd name="adj1" fmla="val 33464"/>
              <a:gd name="adj2" fmla="val 50000"/>
            </a:avLst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030"/>
          <p:cNvGrpSpPr/>
          <p:nvPr/>
        </p:nvGrpSpPr>
        <p:grpSpPr>
          <a:xfrm>
            <a:off x="2653013" y="3257542"/>
            <a:ext cx="835119" cy="287018"/>
            <a:chOff x="3239691" y="3272301"/>
            <a:chExt cx="835119" cy="287018"/>
          </a:xfrm>
        </p:grpSpPr>
        <p:sp>
          <p:nvSpPr>
            <p:cNvPr id="142" name="Rectangle 141"/>
            <p:cNvSpPr/>
            <p:nvPr/>
          </p:nvSpPr>
          <p:spPr>
            <a:xfrm>
              <a:off x="3268831" y="3316499"/>
              <a:ext cx="805979" cy="19981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9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下级斗士</a:t>
              </a:r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25" name="Group 1024"/>
            <p:cNvGrpSpPr/>
            <p:nvPr/>
          </p:nvGrpSpPr>
          <p:grpSpPr>
            <a:xfrm>
              <a:off x="3239691" y="3272301"/>
              <a:ext cx="280194" cy="287018"/>
              <a:chOff x="2195736" y="2383787"/>
              <a:chExt cx="376585" cy="385757"/>
            </a:xfrm>
          </p:grpSpPr>
          <p:sp>
            <p:nvSpPr>
              <p:cNvPr id="1024" name="Circular Arrow 1023"/>
              <p:cNvSpPr/>
              <p:nvPr/>
            </p:nvSpPr>
            <p:spPr>
              <a:xfrm>
                <a:off x="2195736" y="2392959"/>
                <a:ext cx="376585" cy="376585"/>
              </a:xfrm>
              <a:prstGeom prst="circularArrow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Circular Arrow 144"/>
              <p:cNvSpPr/>
              <p:nvPr/>
            </p:nvSpPr>
            <p:spPr>
              <a:xfrm rot="10800000">
                <a:off x="2195736" y="2383787"/>
                <a:ext cx="376585" cy="376585"/>
              </a:xfrm>
              <a:prstGeom prst="circularArrow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4" name="Group 153"/>
          <p:cNvGrpSpPr/>
          <p:nvPr/>
        </p:nvGrpSpPr>
        <p:grpSpPr>
          <a:xfrm>
            <a:off x="4175906" y="2986080"/>
            <a:ext cx="935717" cy="319479"/>
            <a:chOff x="5746751" y="2223824"/>
            <a:chExt cx="935717" cy="319479"/>
          </a:xfrm>
        </p:grpSpPr>
        <p:sp>
          <p:nvSpPr>
            <p:cNvPr id="155" name="Rectangle 154"/>
            <p:cNvSpPr/>
            <p:nvPr/>
          </p:nvSpPr>
          <p:spPr>
            <a:xfrm flipH="1">
              <a:off x="5910166" y="2223824"/>
              <a:ext cx="772302" cy="261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156" name="Rectangle 155"/>
            <p:cNvSpPr/>
            <p:nvPr/>
          </p:nvSpPr>
          <p:spPr>
            <a:xfrm rot="2700000">
              <a:off x="5781529" y="2223821"/>
              <a:ext cx="257274" cy="261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Down Arrow 156"/>
            <p:cNvSpPr/>
            <p:nvPr/>
          </p:nvSpPr>
          <p:spPr>
            <a:xfrm>
              <a:off x="5746751" y="2403493"/>
              <a:ext cx="123031" cy="139810"/>
            </a:xfrm>
            <a:prstGeom prst="downArrow">
              <a:avLst>
                <a:gd name="adj1" fmla="val 33464"/>
                <a:gd name="adj2" fmla="val 50000"/>
              </a:avLst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720699" y="2974787"/>
            <a:ext cx="989524" cy="319479"/>
            <a:chOff x="4016487" y="2223824"/>
            <a:chExt cx="989524" cy="319479"/>
          </a:xfrm>
        </p:grpSpPr>
        <p:sp>
          <p:nvSpPr>
            <p:cNvPr id="159" name="Rectangle 158"/>
            <p:cNvSpPr/>
            <p:nvPr/>
          </p:nvSpPr>
          <p:spPr>
            <a:xfrm flipH="1">
              <a:off x="4016487" y="2223824"/>
              <a:ext cx="838217" cy="261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93</a:t>
              </a:r>
              <a:endParaRPr lang="en-US" sz="1400" dirty="0"/>
            </a:p>
          </p:txBody>
        </p:sp>
        <p:sp>
          <p:nvSpPr>
            <p:cNvPr id="160" name="Rectangle 159"/>
            <p:cNvSpPr/>
            <p:nvPr/>
          </p:nvSpPr>
          <p:spPr>
            <a:xfrm rot="2700000">
              <a:off x="4726067" y="2223823"/>
              <a:ext cx="257274" cy="261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Down Arrow 160"/>
            <p:cNvSpPr/>
            <p:nvPr/>
          </p:nvSpPr>
          <p:spPr>
            <a:xfrm rot="10800000">
              <a:off x="4882980" y="2403493"/>
              <a:ext cx="123031" cy="139810"/>
            </a:xfrm>
            <a:prstGeom prst="downArrow">
              <a:avLst>
                <a:gd name="adj1" fmla="val 33464"/>
                <a:gd name="adj2" fmla="val 50000"/>
              </a:avLst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2" name="Rectangle 1031"/>
          <p:cNvSpPr/>
          <p:nvPr/>
        </p:nvSpPr>
        <p:spPr>
          <a:xfrm>
            <a:off x="6447105" y="256299"/>
            <a:ext cx="2263416" cy="1053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64" name="Group 163"/>
          <p:cNvGrpSpPr/>
          <p:nvPr/>
        </p:nvGrpSpPr>
        <p:grpSpPr>
          <a:xfrm>
            <a:off x="6520190" y="530000"/>
            <a:ext cx="651288" cy="222373"/>
            <a:chOff x="5746751" y="2223818"/>
            <a:chExt cx="935714" cy="319485"/>
          </a:xfrm>
        </p:grpSpPr>
        <p:sp>
          <p:nvSpPr>
            <p:cNvPr id="165" name="Rectangle 164"/>
            <p:cNvSpPr/>
            <p:nvPr/>
          </p:nvSpPr>
          <p:spPr>
            <a:xfrm flipH="1">
              <a:off x="5910163" y="2223818"/>
              <a:ext cx="772302" cy="261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23</a:t>
              </a:r>
              <a:endParaRPr lang="en-US" sz="1050" dirty="0"/>
            </a:p>
          </p:txBody>
        </p:sp>
        <p:sp>
          <p:nvSpPr>
            <p:cNvPr id="166" name="Rectangle 165"/>
            <p:cNvSpPr/>
            <p:nvPr/>
          </p:nvSpPr>
          <p:spPr>
            <a:xfrm rot="2700000">
              <a:off x="5781531" y="2223813"/>
              <a:ext cx="257273" cy="261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7" name="Down Arrow 166"/>
            <p:cNvSpPr/>
            <p:nvPr/>
          </p:nvSpPr>
          <p:spPr>
            <a:xfrm>
              <a:off x="5746751" y="2403494"/>
              <a:ext cx="123031" cy="139809"/>
            </a:xfrm>
            <a:prstGeom prst="downArrow">
              <a:avLst>
                <a:gd name="adj1" fmla="val 33464"/>
                <a:gd name="adj2" fmla="val 50000"/>
              </a:avLst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7247053" y="530000"/>
            <a:ext cx="651288" cy="222373"/>
            <a:chOff x="5746751" y="2223818"/>
            <a:chExt cx="935714" cy="319485"/>
          </a:xfrm>
        </p:grpSpPr>
        <p:sp>
          <p:nvSpPr>
            <p:cNvPr id="169" name="Rectangle 168"/>
            <p:cNvSpPr/>
            <p:nvPr/>
          </p:nvSpPr>
          <p:spPr>
            <a:xfrm flipH="1">
              <a:off x="5910163" y="2223818"/>
              <a:ext cx="772302" cy="261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23</a:t>
              </a:r>
              <a:endParaRPr lang="en-US" sz="1050" dirty="0"/>
            </a:p>
          </p:txBody>
        </p:sp>
        <p:sp>
          <p:nvSpPr>
            <p:cNvPr id="170" name="Rectangle 169"/>
            <p:cNvSpPr/>
            <p:nvPr/>
          </p:nvSpPr>
          <p:spPr>
            <a:xfrm rot="2700000">
              <a:off x="5781531" y="2223813"/>
              <a:ext cx="257273" cy="261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1" name="Down Arrow 170"/>
            <p:cNvSpPr/>
            <p:nvPr/>
          </p:nvSpPr>
          <p:spPr>
            <a:xfrm>
              <a:off x="5746751" y="2403494"/>
              <a:ext cx="123031" cy="139809"/>
            </a:xfrm>
            <a:prstGeom prst="downArrow">
              <a:avLst>
                <a:gd name="adj1" fmla="val 33464"/>
                <a:gd name="adj2" fmla="val 50000"/>
              </a:avLst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7973917" y="530000"/>
            <a:ext cx="651288" cy="222373"/>
            <a:chOff x="5746751" y="2223818"/>
            <a:chExt cx="935714" cy="319485"/>
          </a:xfrm>
        </p:grpSpPr>
        <p:sp>
          <p:nvSpPr>
            <p:cNvPr id="173" name="Rectangle 172"/>
            <p:cNvSpPr/>
            <p:nvPr/>
          </p:nvSpPr>
          <p:spPr>
            <a:xfrm flipH="1">
              <a:off x="5910163" y="2223818"/>
              <a:ext cx="772302" cy="261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23</a:t>
              </a:r>
              <a:endParaRPr lang="en-US" sz="1050" dirty="0"/>
            </a:p>
          </p:txBody>
        </p:sp>
        <p:sp>
          <p:nvSpPr>
            <p:cNvPr id="174" name="Rectangle 173"/>
            <p:cNvSpPr/>
            <p:nvPr/>
          </p:nvSpPr>
          <p:spPr>
            <a:xfrm rot="2700000">
              <a:off x="5781531" y="2223813"/>
              <a:ext cx="257273" cy="261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5" name="Down Arrow 174"/>
            <p:cNvSpPr/>
            <p:nvPr/>
          </p:nvSpPr>
          <p:spPr>
            <a:xfrm>
              <a:off x="5746751" y="2403494"/>
              <a:ext cx="123031" cy="139809"/>
            </a:xfrm>
            <a:prstGeom prst="downArrow">
              <a:avLst>
                <a:gd name="adj1" fmla="val 33464"/>
                <a:gd name="adj2" fmla="val 50000"/>
              </a:avLst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78" name="Rectangle 177"/>
          <p:cNvSpPr/>
          <p:nvPr/>
        </p:nvSpPr>
        <p:spPr>
          <a:xfrm>
            <a:off x="7859053" y="1361918"/>
            <a:ext cx="851468" cy="28500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确定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9" name="Group 178"/>
          <p:cNvGrpSpPr/>
          <p:nvPr/>
        </p:nvGrpSpPr>
        <p:grpSpPr>
          <a:xfrm>
            <a:off x="6520190" y="1040576"/>
            <a:ext cx="651288" cy="222373"/>
            <a:chOff x="5746751" y="2223818"/>
            <a:chExt cx="935714" cy="3194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0" name="Rectangle 179"/>
            <p:cNvSpPr/>
            <p:nvPr/>
          </p:nvSpPr>
          <p:spPr>
            <a:xfrm flipH="1">
              <a:off x="5910163" y="2223818"/>
              <a:ext cx="772302" cy="261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23</a:t>
              </a:r>
              <a:endParaRPr lang="en-US" sz="1050" dirty="0"/>
            </a:p>
          </p:txBody>
        </p:sp>
        <p:sp>
          <p:nvSpPr>
            <p:cNvPr id="181" name="Rectangle 180"/>
            <p:cNvSpPr/>
            <p:nvPr/>
          </p:nvSpPr>
          <p:spPr>
            <a:xfrm rot="2700000">
              <a:off x="5781531" y="2223813"/>
              <a:ext cx="257273" cy="261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" name="Down Arrow 181"/>
            <p:cNvSpPr/>
            <p:nvPr/>
          </p:nvSpPr>
          <p:spPr>
            <a:xfrm rot="10800000">
              <a:off x="5746751" y="2403494"/>
              <a:ext cx="123031" cy="139809"/>
            </a:xfrm>
            <a:prstGeom prst="downArrow">
              <a:avLst>
                <a:gd name="adj1" fmla="val 33464"/>
                <a:gd name="adj2" fmla="val 50000"/>
              </a:avLst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6791454" y="270125"/>
            <a:ext cx="157471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敌方斗士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6791454" y="761607"/>
            <a:ext cx="157471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我方斗士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438399" y="1361918"/>
            <a:ext cx="851468" cy="28500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自动分配</a:t>
            </a:r>
            <a:endPara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7233045" y="1040576"/>
            <a:ext cx="651288" cy="222373"/>
            <a:chOff x="5746751" y="2223818"/>
            <a:chExt cx="935714" cy="3194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7" name="Rectangle 186"/>
            <p:cNvSpPr/>
            <p:nvPr/>
          </p:nvSpPr>
          <p:spPr>
            <a:xfrm flipH="1">
              <a:off x="5910163" y="2223818"/>
              <a:ext cx="772302" cy="261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23</a:t>
              </a:r>
              <a:endParaRPr lang="en-US" sz="1050" dirty="0"/>
            </a:p>
          </p:txBody>
        </p:sp>
        <p:sp>
          <p:nvSpPr>
            <p:cNvPr id="188" name="Rectangle 187"/>
            <p:cNvSpPr/>
            <p:nvPr/>
          </p:nvSpPr>
          <p:spPr>
            <a:xfrm rot="2700000">
              <a:off x="5781531" y="2223813"/>
              <a:ext cx="257273" cy="261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" name="Down Arrow 188"/>
            <p:cNvSpPr/>
            <p:nvPr/>
          </p:nvSpPr>
          <p:spPr>
            <a:xfrm rot="10800000">
              <a:off x="5746751" y="2403494"/>
              <a:ext cx="123031" cy="139809"/>
            </a:xfrm>
            <a:prstGeom prst="downArrow">
              <a:avLst>
                <a:gd name="adj1" fmla="val 33464"/>
                <a:gd name="adj2" fmla="val 50000"/>
              </a:avLst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7973917" y="1040576"/>
            <a:ext cx="651288" cy="222373"/>
            <a:chOff x="5746751" y="2223818"/>
            <a:chExt cx="935714" cy="3194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Rectangle 190"/>
            <p:cNvSpPr/>
            <p:nvPr/>
          </p:nvSpPr>
          <p:spPr>
            <a:xfrm flipH="1">
              <a:off x="5910163" y="2223818"/>
              <a:ext cx="772302" cy="261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23</a:t>
              </a:r>
              <a:endParaRPr lang="en-US" sz="1050" dirty="0"/>
            </a:p>
          </p:txBody>
        </p:sp>
        <p:sp>
          <p:nvSpPr>
            <p:cNvPr id="192" name="Rectangle 191"/>
            <p:cNvSpPr/>
            <p:nvPr/>
          </p:nvSpPr>
          <p:spPr>
            <a:xfrm rot="2700000">
              <a:off x="5781531" y="2223813"/>
              <a:ext cx="257273" cy="261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3" name="Down Arrow 192"/>
            <p:cNvSpPr/>
            <p:nvPr/>
          </p:nvSpPr>
          <p:spPr>
            <a:xfrm rot="10800000">
              <a:off x="5746751" y="2403494"/>
              <a:ext cx="123031" cy="139809"/>
            </a:xfrm>
            <a:prstGeom prst="downArrow">
              <a:avLst>
                <a:gd name="adj1" fmla="val 33464"/>
                <a:gd name="adj2" fmla="val 50000"/>
              </a:avLst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038" name="Group 1037"/>
          <p:cNvGrpSpPr/>
          <p:nvPr/>
        </p:nvGrpSpPr>
        <p:grpSpPr>
          <a:xfrm>
            <a:off x="6534720" y="1793766"/>
            <a:ext cx="2152080" cy="1658534"/>
            <a:chOff x="6228192" y="118576"/>
            <a:chExt cx="2765136" cy="2130996"/>
          </a:xfrm>
        </p:grpSpPr>
        <p:sp>
          <p:nvSpPr>
            <p:cNvPr id="194" name="Rectangle 193"/>
            <p:cNvSpPr/>
            <p:nvPr/>
          </p:nvSpPr>
          <p:spPr>
            <a:xfrm>
              <a:off x="6304839" y="129897"/>
              <a:ext cx="2263416" cy="1053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7104787" y="403598"/>
              <a:ext cx="651288" cy="222373"/>
              <a:chOff x="5746751" y="2223818"/>
              <a:chExt cx="935714" cy="319485"/>
            </a:xfrm>
          </p:grpSpPr>
          <p:sp>
            <p:nvSpPr>
              <p:cNvPr id="200" name="Rectangle 199"/>
              <p:cNvSpPr/>
              <p:nvPr/>
            </p:nvSpPr>
            <p:spPr>
              <a:xfrm flipH="1">
                <a:off x="5910163" y="2223818"/>
                <a:ext cx="772302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23</a:t>
                </a:r>
                <a:endParaRPr lang="en-US" sz="900" dirty="0"/>
              </a:p>
            </p:txBody>
          </p:sp>
          <p:sp>
            <p:nvSpPr>
              <p:cNvPr id="201" name="Rectangle 200"/>
              <p:cNvSpPr/>
              <p:nvPr/>
            </p:nvSpPr>
            <p:spPr>
              <a:xfrm rot="2700000">
                <a:off x="5781531" y="2223813"/>
                <a:ext cx="257273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02" name="Down Arrow 201"/>
              <p:cNvSpPr/>
              <p:nvPr/>
            </p:nvSpPr>
            <p:spPr>
              <a:xfrm>
                <a:off x="5746751" y="2403494"/>
                <a:ext cx="123031" cy="139809"/>
              </a:xfrm>
              <a:prstGeom prst="downArrow">
                <a:avLst>
                  <a:gd name="adj1" fmla="val 33464"/>
                  <a:gd name="adj2" fmla="val 50000"/>
                </a:avLst>
              </a:prstGeom>
              <a:ln w="127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7831651" y="403598"/>
              <a:ext cx="651288" cy="222373"/>
              <a:chOff x="5746751" y="2223818"/>
              <a:chExt cx="935714" cy="319485"/>
            </a:xfrm>
          </p:grpSpPr>
          <p:sp>
            <p:nvSpPr>
              <p:cNvPr id="204" name="Rectangle 203"/>
              <p:cNvSpPr/>
              <p:nvPr/>
            </p:nvSpPr>
            <p:spPr>
              <a:xfrm flipH="1">
                <a:off x="5910163" y="2223818"/>
                <a:ext cx="772302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23</a:t>
                </a:r>
                <a:endParaRPr lang="en-US" sz="900" dirty="0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rot="2700000">
                <a:off x="5781531" y="2223813"/>
                <a:ext cx="257273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06" name="Down Arrow 205"/>
              <p:cNvSpPr/>
              <p:nvPr/>
            </p:nvSpPr>
            <p:spPr>
              <a:xfrm>
                <a:off x="5746751" y="2403494"/>
                <a:ext cx="123031" cy="139809"/>
              </a:xfrm>
              <a:prstGeom prst="downArrow">
                <a:avLst>
                  <a:gd name="adj1" fmla="val 33464"/>
                  <a:gd name="adj2" fmla="val 50000"/>
                </a:avLst>
              </a:prstGeom>
              <a:ln w="127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sp>
          <p:nvSpPr>
            <p:cNvPr id="207" name="Rectangle 206"/>
            <p:cNvSpPr/>
            <p:nvPr/>
          </p:nvSpPr>
          <p:spPr>
            <a:xfrm>
              <a:off x="8141860" y="1956213"/>
              <a:ext cx="851468" cy="285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确定</a:t>
              </a:r>
              <a:endParaRPr 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6377924" y="914173"/>
              <a:ext cx="651288" cy="222373"/>
              <a:chOff x="5746751" y="2223818"/>
              <a:chExt cx="935714" cy="319485"/>
            </a:xfrm>
          </p:grpSpPr>
          <p:sp>
            <p:nvSpPr>
              <p:cNvPr id="209" name="Rectangle 208"/>
              <p:cNvSpPr/>
              <p:nvPr/>
            </p:nvSpPr>
            <p:spPr>
              <a:xfrm flipH="1">
                <a:off x="5910163" y="2223818"/>
                <a:ext cx="772302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23</a:t>
                </a:r>
                <a:endParaRPr lang="en-US" sz="900" dirty="0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rot="2700000">
                <a:off x="5781531" y="2223813"/>
                <a:ext cx="257273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11" name="Down Arrow 210"/>
              <p:cNvSpPr/>
              <p:nvPr/>
            </p:nvSpPr>
            <p:spPr>
              <a:xfrm rot="10800000">
                <a:off x="5746751" y="2403494"/>
                <a:ext cx="123031" cy="139809"/>
              </a:xfrm>
              <a:prstGeom prst="downArrow">
                <a:avLst>
                  <a:gd name="adj1" fmla="val 33464"/>
                  <a:gd name="adj2" fmla="val 50000"/>
                </a:avLst>
              </a:prstGeom>
              <a:ln w="127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sp>
          <p:nvSpPr>
            <p:cNvPr id="212" name="TextBox 211"/>
            <p:cNvSpPr txBox="1"/>
            <p:nvPr/>
          </p:nvSpPr>
          <p:spPr>
            <a:xfrm>
              <a:off x="6649188" y="143722"/>
              <a:ext cx="1574719" cy="2768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敌方斗士</a:t>
              </a:r>
              <a:endParaRPr 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649188" y="635204"/>
              <a:ext cx="1574719" cy="2768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我方斗士</a:t>
              </a:r>
              <a:endParaRPr 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7090779" y="914173"/>
              <a:ext cx="651288" cy="222373"/>
              <a:chOff x="5746751" y="2223818"/>
              <a:chExt cx="935714" cy="319485"/>
            </a:xfrm>
          </p:grpSpPr>
          <p:sp>
            <p:nvSpPr>
              <p:cNvPr id="216" name="Rectangle 215"/>
              <p:cNvSpPr/>
              <p:nvPr/>
            </p:nvSpPr>
            <p:spPr>
              <a:xfrm flipH="1">
                <a:off x="5910163" y="2223818"/>
                <a:ext cx="772302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23</a:t>
                </a:r>
                <a:endParaRPr lang="en-US" sz="900" dirty="0"/>
              </a:p>
            </p:txBody>
          </p:sp>
          <p:sp>
            <p:nvSpPr>
              <p:cNvPr id="217" name="Rectangle 216"/>
              <p:cNvSpPr/>
              <p:nvPr/>
            </p:nvSpPr>
            <p:spPr>
              <a:xfrm rot="2700000">
                <a:off x="5781531" y="2223813"/>
                <a:ext cx="257273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18" name="Down Arrow 217"/>
              <p:cNvSpPr/>
              <p:nvPr/>
            </p:nvSpPr>
            <p:spPr>
              <a:xfrm rot="10800000">
                <a:off x="5746751" y="2403494"/>
                <a:ext cx="123031" cy="139809"/>
              </a:xfrm>
              <a:prstGeom prst="downArrow">
                <a:avLst>
                  <a:gd name="adj1" fmla="val 33464"/>
                  <a:gd name="adj2" fmla="val 50000"/>
                </a:avLst>
              </a:prstGeom>
              <a:ln w="127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7831651" y="914173"/>
              <a:ext cx="651288" cy="222373"/>
              <a:chOff x="5746751" y="2223818"/>
              <a:chExt cx="935714" cy="319485"/>
            </a:xfrm>
          </p:grpSpPr>
          <p:sp>
            <p:nvSpPr>
              <p:cNvPr id="220" name="Rectangle 219"/>
              <p:cNvSpPr/>
              <p:nvPr/>
            </p:nvSpPr>
            <p:spPr>
              <a:xfrm flipH="1">
                <a:off x="5910163" y="2223818"/>
                <a:ext cx="772302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23</a:t>
                </a:r>
                <a:endParaRPr lang="en-US" sz="900" dirty="0"/>
              </a:p>
            </p:txBody>
          </p:sp>
          <p:sp>
            <p:nvSpPr>
              <p:cNvPr id="221" name="Rectangle 220"/>
              <p:cNvSpPr/>
              <p:nvPr/>
            </p:nvSpPr>
            <p:spPr>
              <a:xfrm rot="2700000">
                <a:off x="5781531" y="2223813"/>
                <a:ext cx="257273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22" name="Down Arrow 221"/>
              <p:cNvSpPr/>
              <p:nvPr/>
            </p:nvSpPr>
            <p:spPr>
              <a:xfrm rot="10800000">
                <a:off x="5746751" y="2403494"/>
                <a:ext cx="123031" cy="139809"/>
              </a:xfrm>
              <a:prstGeom prst="downArrow">
                <a:avLst>
                  <a:gd name="adj1" fmla="val 33464"/>
                  <a:gd name="adj2" fmla="val 50000"/>
                </a:avLst>
              </a:prstGeom>
              <a:ln w="127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sp>
          <p:nvSpPr>
            <p:cNvPr id="1035" name="Rectangle 1034"/>
            <p:cNvSpPr/>
            <p:nvPr/>
          </p:nvSpPr>
          <p:spPr>
            <a:xfrm>
              <a:off x="6296133" y="118576"/>
              <a:ext cx="2308314" cy="1096593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6316175" y="1183211"/>
              <a:ext cx="1756971" cy="7063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6316176" y="1889532"/>
              <a:ext cx="1756970" cy="360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227" name="Group 226"/>
            <p:cNvGrpSpPr/>
            <p:nvPr/>
          </p:nvGrpSpPr>
          <p:grpSpPr>
            <a:xfrm>
              <a:off x="6397882" y="915985"/>
              <a:ext cx="628676" cy="182263"/>
              <a:chOff x="5779238" y="2223818"/>
              <a:chExt cx="903227" cy="261859"/>
            </a:xfrm>
          </p:grpSpPr>
          <p:sp>
            <p:nvSpPr>
              <p:cNvPr id="228" name="Rectangle 227"/>
              <p:cNvSpPr/>
              <p:nvPr/>
            </p:nvSpPr>
            <p:spPr>
              <a:xfrm flipH="1">
                <a:off x="5910163" y="2223818"/>
                <a:ext cx="772302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23</a:t>
                </a:r>
                <a:endParaRPr lang="en-US" sz="900" dirty="0"/>
              </a:p>
            </p:txBody>
          </p:sp>
          <p:sp>
            <p:nvSpPr>
              <p:cNvPr id="229" name="Rectangle 228"/>
              <p:cNvSpPr/>
              <p:nvPr/>
            </p:nvSpPr>
            <p:spPr>
              <a:xfrm rot="2700000">
                <a:off x="5781531" y="2223813"/>
                <a:ext cx="257273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sp>
          <p:nvSpPr>
            <p:cNvPr id="231" name="Rectangle 230"/>
            <p:cNvSpPr/>
            <p:nvPr/>
          </p:nvSpPr>
          <p:spPr>
            <a:xfrm>
              <a:off x="7026558" y="915984"/>
              <a:ext cx="275074" cy="182263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r>
                <a:rPr lang="en-US" sz="1050" dirty="0" smtClean="0"/>
                <a:t>X</a:t>
              </a:r>
              <a:endParaRPr lang="en-US" sz="1050" dirty="0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371883" y="1454611"/>
              <a:ext cx="367228" cy="33554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+1</a:t>
              </a:r>
              <a:endParaRPr lang="en-US" sz="800" dirty="0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788866" y="1454611"/>
              <a:ext cx="367228" cy="3355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-1</a:t>
              </a:r>
              <a:endParaRPr lang="en-US" sz="800" dirty="0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7205849" y="1454611"/>
              <a:ext cx="367228" cy="33554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/>
                <a:t>+10</a:t>
              </a:r>
              <a:endParaRPr lang="en-US" sz="700" dirty="0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7622833" y="1454611"/>
              <a:ext cx="367228" cy="3355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/>
                <a:t>-10</a:t>
              </a:r>
              <a:endParaRPr lang="en-US" sz="700" dirty="0"/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7229652" y="1978420"/>
              <a:ext cx="628676" cy="182263"/>
              <a:chOff x="5779238" y="2223818"/>
              <a:chExt cx="903227" cy="261859"/>
            </a:xfrm>
          </p:grpSpPr>
          <p:sp>
            <p:nvSpPr>
              <p:cNvPr id="237" name="Rectangle 236"/>
              <p:cNvSpPr/>
              <p:nvPr/>
            </p:nvSpPr>
            <p:spPr>
              <a:xfrm flipH="1">
                <a:off x="5910163" y="2223818"/>
                <a:ext cx="772302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23</a:t>
                </a:r>
                <a:endParaRPr lang="en-US" sz="900" dirty="0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rot="2700000">
                <a:off x="5781531" y="2223813"/>
                <a:ext cx="257273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sp>
          <p:nvSpPr>
            <p:cNvPr id="239" name="TextBox 238"/>
            <p:cNvSpPr txBox="1"/>
            <p:nvPr/>
          </p:nvSpPr>
          <p:spPr>
            <a:xfrm>
              <a:off x="6371883" y="1943384"/>
              <a:ext cx="862414" cy="2768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拥有斗士</a:t>
              </a:r>
              <a:endParaRPr 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1" name="Down Arrow 240"/>
            <p:cNvSpPr/>
            <p:nvPr/>
          </p:nvSpPr>
          <p:spPr>
            <a:xfrm rot="10800000">
              <a:off x="6377924" y="1049592"/>
              <a:ext cx="85634" cy="97312"/>
            </a:xfrm>
            <a:prstGeom prst="downArrow">
              <a:avLst>
                <a:gd name="adj1" fmla="val 33464"/>
                <a:gd name="adj2" fmla="val 50000"/>
              </a:avLst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6377924" y="403598"/>
              <a:ext cx="651288" cy="222373"/>
              <a:chOff x="5746751" y="2223818"/>
              <a:chExt cx="935714" cy="319485"/>
            </a:xfrm>
          </p:grpSpPr>
          <p:sp>
            <p:nvSpPr>
              <p:cNvPr id="196" name="Rectangle 195"/>
              <p:cNvSpPr/>
              <p:nvPr/>
            </p:nvSpPr>
            <p:spPr>
              <a:xfrm flipH="1">
                <a:off x="5910163" y="2223818"/>
                <a:ext cx="772302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23</a:t>
                </a:r>
                <a:endParaRPr lang="en-US" sz="900" dirty="0"/>
              </a:p>
            </p:txBody>
          </p:sp>
          <p:sp>
            <p:nvSpPr>
              <p:cNvPr id="197" name="Rectangle 196"/>
              <p:cNvSpPr/>
              <p:nvPr/>
            </p:nvSpPr>
            <p:spPr>
              <a:xfrm rot="2700000">
                <a:off x="5781531" y="2223813"/>
                <a:ext cx="257273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98" name="Down Arrow 197"/>
              <p:cNvSpPr/>
              <p:nvPr/>
            </p:nvSpPr>
            <p:spPr>
              <a:xfrm>
                <a:off x="5746751" y="2403494"/>
                <a:ext cx="123031" cy="139809"/>
              </a:xfrm>
              <a:prstGeom prst="downArrow">
                <a:avLst>
                  <a:gd name="adj1" fmla="val 33464"/>
                  <a:gd name="adj2" fmla="val 50000"/>
                </a:avLst>
              </a:prstGeom>
              <a:ln w="127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sp>
          <p:nvSpPr>
            <p:cNvPr id="347" name="TextBox 346"/>
            <p:cNvSpPr txBox="1"/>
            <p:nvPr/>
          </p:nvSpPr>
          <p:spPr>
            <a:xfrm>
              <a:off x="6228192" y="1179777"/>
              <a:ext cx="1953816" cy="3262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选择数量</a:t>
              </a:r>
              <a:endParaRPr 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39" name="Group 1038"/>
          <p:cNvGrpSpPr/>
          <p:nvPr/>
        </p:nvGrpSpPr>
        <p:grpSpPr>
          <a:xfrm>
            <a:off x="6534716" y="3557779"/>
            <a:ext cx="2152084" cy="1473360"/>
            <a:chOff x="6228192" y="2831931"/>
            <a:chExt cx="2765136" cy="1893068"/>
          </a:xfrm>
        </p:grpSpPr>
        <p:sp>
          <p:nvSpPr>
            <p:cNvPr id="303" name="Rectangle 302"/>
            <p:cNvSpPr/>
            <p:nvPr/>
          </p:nvSpPr>
          <p:spPr>
            <a:xfrm>
              <a:off x="6304839" y="2843252"/>
              <a:ext cx="2263416" cy="1053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304" name="Group 303"/>
            <p:cNvGrpSpPr/>
            <p:nvPr/>
          </p:nvGrpSpPr>
          <p:grpSpPr>
            <a:xfrm>
              <a:off x="7104787" y="3116953"/>
              <a:ext cx="651288" cy="222373"/>
              <a:chOff x="5746751" y="2223818"/>
              <a:chExt cx="935714" cy="319485"/>
            </a:xfrm>
          </p:grpSpPr>
          <p:sp>
            <p:nvSpPr>
              <p:cNvPr id="305" name="Rectangle 304"/>
              <p:cNvSpPr/>
              <p:nvPr/>
            </p:nvSpPr>
            <p:spPr>
              <a:xfrm flipH="1">
                <a:off x="5910163" y="2223818"/>
                <a:ext cx="772302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 smtClean="0"/>
                  <a:t>23</a:t>
                </a:r>
                <a:endParaRPr lang="en-US" sz="700" dirty="0"/>
              </a:p>
            </p:txBody>
          </p:sp>
          <p:sp>
            <p:nvSpPr>
              <p:cNvPr id="306" name="Rectangle 305"/>
              <p:cNvSpPr/>
              <p:nvPr/>
            </p:nvSpPr>
            <p:spPr>
              <a:xfrm rot="2700000">
                <a:off x="5781531" y="2223813"/>
                <a:ext cx="257273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07" name="Down Arrow 306"/>
              <p:cNvSpPr/>
              <p:nvPr/>
            </p:nvSpPr>
            <p:spPr>
              <a:xfrm>
                <a:off x="5746751" y="2403494"/>
                <a:ext cx="123031" cy="139809"/>
              </a:xfrm>
              <a:prstGeom prst="downArrow">
                <a:avLst>
                  <a:gd name="adj1" fmla="val 33464"/>
                  <a:gd name="adj2" fmla="val 50000"/>
                </a:avLst>
              </a:prstGeom>
              <a:ln w="127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7831651" y="3116953"/>
              <a:ext cx="651288" cy="222373"/>
              <a:chOff x="5746751" y="2223818"/>
              <a:chExt cx="935714" cy="319485"/>
            </a:xfrm>
          </p:grpSpPr>
          <p:sp>
            <p:nvSpPr>
              <p:cNvPr id="309" name="Rectangle 308"/>
              <p:cNvSpPr/>
              <p:nvPr/>
            </p:nvSpPr>
            <p:spPr>
              <a:xfrm flipH="1">
                <a:off x="5910163" y="2223818"/>
                <a:ext cx="772302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 smtClean="0"/>
                  <a:t>23</a:t>
                </a:r>
                <a:endParaRPr lang="en-US" sz="700" dirty="0"/>
              </a:p>
            </p:txBody>
          </p:sp>
          <p:sp>
            <p:nvSpPr>
              <p:cNvPr id="310" name="Rectangle 309"/>
              <p:cNvSpPr/>
              <p:nvPr/>
            </p:nvSpPr>
            <p:spPr>
              <a:xfrm rot="2700000">
                <a:off x="5781531" y="2223813"/>
                <a:ext cx="257273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11" name="Down Arrow 310"/>
              <p:cNvSpPr/>
              <p:nvPr/>
            </p:nvSpPr>
            <p:spPr>
              <a:xfrm>
                <a:off x="5746751" y="2403494"/>
                <a:ext cx="123031" cy="139809"/>
              </a:xfrm>
              <a:prstGeom prst="downArrow">
                <a:avLst>
                  <a:gd name="adj1" fmla="val 33464"/>
                  <a:gd name="adj2" fmla="val 50000"/>
                </a:avLst>
              </a:prstGeom>
              <a:ln w="127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6377924" y="3627528"/>
              <a:ext cx="651288" cy="222373"/>
              <a:chOff x="5746751" y="2223818"/>
              <a:chExt cx="935714" cy="319485"/>
            </a:xfrm>
          </p:grpSpPr>
          <p:sp>
            <p:nvSpPr>
              <p:cNvPr id="314" name="Rectangle 313"/>
              <p:cNvSpPr/>
              <p:nvPr/>
            </p:nvSpPr>
            <p:spPr>
              <a:xfrm flipH="1">
                <a:off x="5910163" y="2223818"/>
                <a:ext cx="772302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 smtClean="0"/>
                  <a:t>23</a:t>
                </a:r>
                <a:endParaRPr lang="en-US" sz="700" dirty="0"/>
              </a:p>
            </p:txBody>
          </p:sp>
          <p:sp>
            <p:nvSpPr>
              <p:cNvPr id="315" name="Rectangle 314"/>
              <p:cNvSpPr/>
              <p:nvPr/>
            </p:nvSpPr>
            <p:spPr>
              <a:xfrm rot="2700000">
                <a:off x="5781531" y="2223813"/>
                <a:ext cx="257273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16" name="Down Arrow 315"/>
              <p:cNvSpPr/>
              <p:nvPr/>
            </p:nvSpPr>
            <p:spPr>
              <a:xfrm rot="10800000">
                <a:off x="5746751" y="2403494"/>
                <a:ext cx="123031" cy="139809"/>
              </a:xfrm>
              <a:prstGeom prst="downArrow">
                <a:avLst>
                  <a:gd name="adj1" fmla="val 33464"/>
                  <a:gd name="adj2" fmla="val 50000"/>
                </a:avLst>
              </a:prstGeom>
              <a:ln w="127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17" name="TextBox 316"/>
            <p:cNvSpPr txBox="1"/>
            <p:nvPr/>
          </p:nvSpPr>
          <p:spPr>
            <a:xfrm>
              <a:off x="6649188" y="2857077"/>
              <a:ext cx="1574718" cy="2372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敌方斗士</a:t>
              </a:r>
              <a:endParaRPr lang="en-US" sz="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6649188" y="3348560"/>
              <a:ext cx="1574718" cy="2372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我方斗士</a:t>
              </a:r>
              <a:endParaRPr lang="en-US" sz="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19" name="Group 318"/>
            <p:cNvGrpSpPr/>
            <p:nvPr/>
          </p:nvGrpSpPr>
          <p:grpSpPr>
            <a:xfrm>
              <a:off x="7090779" y="3627528"/>
              <a:ext cx="651288" cy="222373"/>
              <a:chOff x="5746751" y="2223818"/>
              <a:chExt cx="935714" cy="319485"/>
            </a:xfrm>
          </p:grpSpPr>
          <p:sp>
            <p:nvSpPr>
              <p:cNvPr id="320" name="Rectangle 319"/>
              <p:cNvSpPr/>
              <p:nvPr/>
            </p:nvSpPr>
            <p:spPr>
              <a:xfrm flipH="1">
                <a:off x="5910163" y="2223818"/>
                <a:ext cx="772302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 smtClean="0"/>
                  <a:t>23</a:t>
                </a:r>
                <a:endParaRPr lang="en-US" sz="700" dirty="0"/>
              </a:p>
            </p:txBody>
          </p:sp>
          <p:sp>
            <p:nvSpPr>
              <p:cNvPr id="321" name="Rectangle 320"/>
              <p:cNvSpPr/>
              <p:nvPr/>
            </p:nvSpPr>
            <p:spPr>
              <a:xfrm rot="2700000">
                <a:off x="5781531" y="2223813"/>
                <a:ext cx="257273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22" name="Down Arrow 321"/>
              <p:cNvSpPr/>
              <p:nvPr/>
            </p:nvSpPr>
            <p:spPr>
              <a:xfrm rot="10800000">
                <a:off x="5746751" y="2403494"/>
                <a:ext cx="123031" cy="139809"/>
              </a:xfrm>
              <a:prstGeom prst="downArrow">
                <a:avLst>
                  <a:gd name="adj1" fmla="val 33464"/>
                  <a:gd name="adj2" fmla="val 50000"/>
                </a:avLst>
              </a:prstGeom>
              <a:ln w="127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23" name="Group 322"/>
            <p:cNvGrpSpPr/>
            <p:nvPr/>
          </p:nvGrpSpPr>
          <p:grpSpPr>
            <a:xfrm>
              <a:off x="7831651" y="3627528"/>
              <a:ext cx="651288" cy="222373"/>
              <a:chOff x="5746751" y="2223818"/>
              <a:chExt cx="935714" cy="319485"/>
            </a:xfrm>
          </p:grpSpPr>
          <p:sp>
            <p:nvSpPr>
              <p:cNvPr id="324" name="Rectangle 323"/>
              <p:cNvSpPr/>
              <p:nvPr/>
            </p:nvSpPr>
            <p:spPr>
              <a:xfrm flipH="1">
                <a:off x="5910163" y="2223818"/>
                <a:ext cx="772302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 smtClean="0"/>
                  <a:t>23</a:t>
                </a:r>
                <a:endParaRPr lang="en-US" sz="700" dirty="0"/>
              </a:p>
            </p:txBody>
          </p:sp>
          <p:sp>
            <p:nvSpPr>
              <p:cNvPr id="325" name="Rectangle 324"/>
              <p:cNvSpPr/>
              <p:nvPr/>
            </p:nvSpPr>
            <p:spPr>
              <a:xfrm rot="2700000">
                <a:off x="5781531" y="2223813"/>
                <a:ext cx="257273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26" name="Down Arrow 325"/>
              <p:cNvSpPr/>
              <p:nvPr/>
            </p:nvSpPr>
            <p:spPr>
              <a:xfrm rot="10800000">
                <a:off x="5746751" y="2403494"/>
                <a:ext cx="123031" cy="139809"/>
              </a:xfrm>
              <a:prstGeom prst="downArrow">
                <a:avLst>
                  <a:gd name="adj1" fmla="val 33464"/>
                  <a:gd name="adj2" fmla="val 50000"/>
                </a:avLst>
              </a:prstGeom>
              <a:ln w="127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27" name="Rectangle 326"/>
            <p:cNvSpPr/>
            <p:nvPr/>
          </p:nvSpPr>
          <p:spPr>
            <a:xfrm>
              <a:off x="6296133" y="2831931"/>
              <a:ext cx="2308314" cy="1096593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330" name="Group 329"/>
            <p:cNvGrpSpPr/>
            <p:nvPr/>
          </p:nvGrpSpPr>
          <p:grpSpPr>
            <a:xfrm>
              <a:off x="6397882" y="3629340"/>
              <a:ext cx="628676" cy="182263"/>
              <a:chOff x="5779238" y="2223818"/>
              <a:chExt cx="903227" cy="261859"/>
            </a:xfrm>
          </p:grpSpPr>
          <p:sp>
            <p:nvSpPr>
              <p:cNvPr id="331" name="Rectangle 330"/>
              <p:cNvSpPr/>
              <p:nvPr/>
            </p:nvSpPr>
            <p:spPr>
              <a:xfrm flipH="1">
                <a:off x="5910163" y="2223818"/>
                <a:ext cx="772302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0</a:t>
                </a:r>
                <a:endParaRPr lang="en-US" sz="1000" dirty="0"/>
              </a:p>
            </p:txBody>
          </p:sp>
          <p:sp>
            <p:nvSpPr>
              <p:cNvPr id="332" name="Rectangle 331"/>
              <p:cNvSpPr/>
              <p:nvPr/>
            </p:nvSpPr>
            <p:spPr>
              <a:xfrm rot="2700000">
                <a:off x="5781531" y="2223813"/>
                <a:ext cx="257273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</p:grpSp>
        <p:grpSp>
          <p:nvGrpSpPr>
            <p:cNvPr id="343" name="Group 342"/>
            <p:cNvGrpSpPr/>
            <p:nvPr/>
          </p:nvGrpSpPr>
          <p:grpSpPr>
            <a:xfrm>
              <a:off x="6400536" y="3116951"/>
              <a:ext cx="628676" cy="182263"/>
              <a:chOff x="5779238" y="2223818"/>
              <a:chExt cx="903227" cy="261859"/>
            </a:xfrm>
          </p:grpSpPr>
          <p:sp>
            <p:nvSpPr>
              <p:cNvPr id="344" name="Rectangle 343"/>
              <p:cNvSpPr/>
              <p:nvPr/>
            </p:nvSpPr>
            <p:spPr>
              <a:xfrm flipH="1">
                <a:off x="5910163" y="2223818"/>
                <a:ext cx="772302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 smtClean="0"/>
                  <a:t>23</a:t>
                </a:r>
                <a:endParaRPr lang="en-US" sz="700" dirty="0"/>
              </a:p>
            </p:txBody>
          </p:sp>
          <p:sp>
            <p:nvSpPr>
              <p:cNvPr id="345" name="Rectangle 344"/>
              <p:cNvSpPr/>
              <p:nvPr/>
            </p:nvSpPr>
            <p:spPr>
              <a:xfrm rot="2700000">
                <a:off x="5781531" y="2223813"/>
                <a:ext cx="257273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48" name="Rectangle 347"/>
            <p:cNvSpPr/>
            <p:nvPr/>
          </p:nvSpPr>
          <p:spPr>
            <a:xfrm>
              <a:off x="6316175" y="3873594"/>
              <a:ext cx="1756971" cy="85080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6228192" y="3870161"/>
              <a:ext cx="1953816" cy="2965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选择兵种</a:t>
              </a:r>
              <a:endParaRPr 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6456010" y="4147160"/>
              <a:ext cx="386355" cy="353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</a:t>
              </a:r>
              <a:endParaRPr lang="en-US" sz="1000" dirty="0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7012671" y="4147160"/>
              <a:ext cx="386355" cy="353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B</a:t>
              </a:r>
              <a:endParaRPr lang="en-US" sz="1000" dirty="0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7548889" y="4147160"/>
              <a:ext cx="386355" cy="353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C</a:t>
              </a:r>
              <a:endParaRPr lang="en-US" sz="1000" dirty="0"/>
            </a:p>
          </p:txBody>
        </p:sp>
        <p:sp>
          <p:nvSpPr>
            <p:cNvPr id="352" name="Down Arrow 351"/>
            <p:cNvSpPr/>
            <p:nvPr/>
          </p:nvSpPr>
          <p:spPr>
            <a:xfrm rot="10800000">
              <a:off x="6692381" y="4104385"/>
              <a:ext cx="192969" cy="219286"/>
            </a:xfrm>
            <a:prstGeom prst="downArrow">
              <a:avLst>
                <a:gd name="adj1" fmla="val 33464"/>
                <a:gd name="adj2" fmla="val 50000"/>
              </a:avLst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3" name="Down Arrow 352"/>
            <p:cNvSpPr/>
            <p:nvPr/>
          </p:nvSpPr>
          <p:spPr>
            <a:xfrm>
              <a:off x="7820800" y="4104385"/>
              <a:ext cx="192969" cy="219286"/>
            </a:xfrm>
            <a:prstGeom prst="downArrow">
              <a:avLst>
                <a:gd name="adj1" fmla="val 33464"/>
                <a:gd name="adj2" fmla="val 50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6420741" y="4499314"/>
              <a:ext cx="456894" cy="1336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/>
                <a:t>999</a:t>
              </a:r>
              <a:endParaRPr lang="en-US" sz="700" dirty="0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6976653" y="4499314"/>
              <a:ext cx="456894" cy="1336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/>
                <a:t>999</a:t>
              </a:r>
              <a:endParaRPr lang="en-US" sz="700" dirty="0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7513620" y="4499314"/>
              <a:ext cx="456894" cy="1336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/>
                <a:t>999</a:t>
              </a:r>
              <a:endParaRPr lang="en-US" sz="700" dirty="0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8141860" y="4439998"/>
              <a:ext cx="851468" cy="285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确定</a:t>
              </a:r>
              <a:endPara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52085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875680" y="1481457"/>
            <a:ext cx="2151857" cy="113505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5875680" y="1610692"/>
            <a:ext cx="2151858" cy="5930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制霸结算</a:t>
            </a:r>
            <a:r>
              <a:rPr lang="en-US" altLang="zh-CN" dirty="0" smtClean="0"/>
              <a:t>UI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5576" y="1433437"/>
            <a:ext cx="4320000" cy="288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890020" y="3810661"/>
            <a:ext cx="1056451" cy="35361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确认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35696" y="2194560"/>
            <a:ext cx="3239880" cy="13280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27784" y="1558434"/>
            <a:ext cx="19538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胜利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Picture 2" descr="C:\Users\trex\Desktop\143868213006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3709">
            <a:off x="747506" y="1893440"/>
            <a:ext cx="1906262" cy="210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186736" y="2290726"/>
            <a:ext cx="778622" cy="2606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确认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157215" y="1672145"/>
            <a:ext cx="1613489" cy="399402"/>
            <a:chOff x="7159052" y="2099914"/>
            <a:chExt cx="1613489" cy="399402"/>
          </a:xfrm>
        </p:grpSpPr>
        <p:sp>
          <p:nvSpPr>
            <p:cNvPr id="7" name="Rectangle 6"/>
            <p:cNvSpPr/>
            <p:nvPr/>
          </p:nvSpPr>
          <p:spPr>
            <a:xfrm>
              <a:off x="7159052" y="2126902"/>
              <a:ext cx="1013348" cy="188874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r"/>
              <a:r>
                <a:rPr lang="zh-CN" altLang="en-US" sz="800" dirty="0"/>
                <a:t>千</a:t>
              </a:r>
              <a:r>
                <a:rPr lang="zh-CN" altLang="en-US" sz="800" dirty="0" smtClean="0"/>
                <a:t>叶县</a:t>
              </a:r>
              <a:r>
                <a:rPr lang="en-US" altLang="zh-CN" sz="800" dirty="0" smtClean="0"/>
                <a:t>·</a:t>
              </a:r>
              <a:r>
                <a:rPr lang="zh-CN" altLang="en-US" sz="800" dirty="0" smtClean="0"/>
                <a:t>地点</a:t>
              </a:r>
              <a:r>
                <a:rPr lang="en-US" altLang="zh-CN" sz="800" dirty="0" smtClean="0"/>
                <a:t>1</a:t>
              </a:r>
              <a:endParaRPr lang="en-US" sz="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159052" y="2313998"/>
              <a:ext cx="1013348" cy="185318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r"/>
              <a:r>
                <a:rPr lang="zh-CN" altLang="en-US" sz="800" dirty="0" smtClean="0"/>
                <a:t>等级</a:t>
              </a:r>
              <a:r>
                <a:rPr lang="en-US" altLang="zh-CN" sz="800" dirty="0" smtClean="0"/>
                <a:t>:1/7</a:t>
              </a:r>
              <a:endParaRPr lang="en-US" sz="800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2599" y="2099914"/>
              <a:ext cx="352583" cy="352583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8172400" y="2126902"/>
              <a:ext cx="600141" cy="372414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30" tIns="45715" rIns="91430" bIns="45715" rtlCol="0" anchor="t"/>
            <a:lstStyle/>
            <a:p>
              <a:pPr algn="ctr"/>
              <a:r>
                <a:rPr lang="zh-CN" altLang="en-US" sz="800" dirty="0"/>
                <a:t>特</a:t>
              </a:r>
              <a:r>
                <a:rPr lang="zh-CN" altLang="en-US" sz="800" dirty="0" smtClean="0"/>
                <a:t>性</a:t>
              </a:r>
              <a:r>
                <a:rPr lang="en-US" altLang="zh-CN" sz="800" dirty="0" smtClean="0"/>
                <a:t>:</a:t>
              </a:r>
            </a:p>
            <a:p>
              <a:pPr algn="ctr"/>
              <a:r>
                <a:rPr lang="zh-CN" altLang="en-US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金币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875680" y="1251154"/>
            <a:ext cx="2151858" cy="240345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zh-CN" altLang="en-US" sz="1100" dirty="0" smtClean="0"/>
              <a:t>据点占领！</a:t>
            </a:r>
            <a:endParaRPr lang="en-US" sz="11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567940" y="3118723"/>
            <a:ext cx="731659" cy="208404"/>
            <a:chOff x="5779236" y="2226114"/>
            <a:chExt cx="903232" cy="257274"/>
          </a:xfrm>
        </p:grpSpPr>
        <p:sp>
          <p:nvSpPr>
            <p:cNvPr id="25" name="Rectangle 24"/>
            <p:cNvSpPr/>
            <p:nvPr/>
          </p:nvSpPr>
          <p:spPr>
            <a:xfrm flipH="1">
              <a:off x="5910166" y="2235389"/>
              <a:ext cx="772302" cy="2387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26" name="Rectangle 25"/>
            <p:cNvSpPr/>
            <p:nvPr/>
          </p:nvSpPr>
          <p:spPr>
            <a:xfrm rot="2700000">
              <a:off x="5781529" y="2223821"/>
              <a:ext cx="257274" cy="261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404320" y="3118723"/>
            <a:ext cx="731659" cy="208404"/>
            <a:chOff x="5779236" y="2226114"/>
            <a:chExt cx="903232" cy="257274"/>
          </a:xfrm>
        </p:grpSpPr>
        <p:sp>
          <p:nvSpPr>
            <p:cNvPr id="29" name="Rectangle 28"/>
            <p:cNvSpPr/>
            <p:nvPr/>
          </p:nvSpPr>
          <p:spPr>
            <a:xfrm flipH="1">
              <a:off x="5910166" y="2235389"/>
              <a:ext cx="772302" cy="2387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 rot="2700000">
              <a:off x="5781529" y="2223821"/>
              <a:ext cx="257274" cy="261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40701" y="3118723"/>
            <a:ext cx="731659" cy="208404"/>
            <a:chOff x="5779236" y="2226114"/>
            <a:chExt cx="903232" cy="257274"/>
          </a:xfrm>
        </p:grpSpPr>
        <p:sp>
          <p:nvSpPr>
            <p:cNvPr id="32" name="Rectangle 31"/>
            <p:cNvSpPr/>
            <p:nvPr/>
          </p:nvSpPr>
          <p:spPr>
            <a:xfrm flipH="1">
              <a:off x="5910166" y="2235389"/>
              <a:ext cx="772302" cy="2387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33" name="Rectangle 32"/>
            <p:cNvSpPr/>
            <p:nvPr/>
          </p:nvSpPr>
          <p:spPr>
            <a:xfrm rot="2700000">
              <a:off x="5781529" y="2223821"/>
              <a:ext cx="257274" cy="261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67940" y="2546124"/>
            <a:ext cx="2404420" cy="208404"/>
            <a:chOff x="4845688" y="1013503"/>
            <a:chExt cx="2968252" cy="257274"/>
          </a:xfrm>
        </p:grpSpPr>
        <p:grpSp>
          <p:nvGrpSpPr>
            <p:cNvPr id="56" name="Group 55"/>
            <p:cNvGrpSpPr/>
            <p:nvPr/>
          </p:nvGrpSpPr>
          <p:grpSpPr>
            <a:xfrm>
              <a:off x="4845688" y="1013503"/>
              <a:ext cx="903232" cy="257274"/>
              <a:chOff x="5779236" y="2226114"/>
              <a:chExt cx="903232" cy="257274"/>
            </a:xfrm>
          </p:grpSpPr>
          <p:sp>
            <p:nvSpPr>
              <p:cNvPr id="63" name="Rectangle 62"/>
              <p:cNvSpPr/>
              <p:nvPr/>
            </p:nvSpPr>
            <p:spPr>
              <a:xfrm flipH="1">
                <a:off x="5910166" y="2235389"/>
                <a:ext cx="772302" cy="2387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2700000">
                <a:off x="5781529" y="2223821"/>
                <a:ext cx="257274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878198" y="1013503"/>
              <a:ext cx="903232" cy="257274"/>
              <a:chOff x="5779236" y="2226114"/>
              <a:chExt cx="903232" cy="257274"/>
            </a:xfrm>
          </p:grpSpPr>
          <p:sp>
            <p:nvSpPr>
              <p:cNvPr id="61" name="Rectangle 60"/>
              <p:cNvSpPr/>
              <p:nvPr/>
            </p:nvSpPr>
            <p:spPr>
              <a:xfrm flipH="1">
                <a:off x="5910166" y="2235389"/>
                <a:ext cx="772302" cy="2387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2700000">
                <a:off x="5781529" y="2223821"/>
                <a:ext cx="257274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910708" y="1013503"/>
              <a:ext cx="903232" cy="257274"/>
              <a:chOff x="5779236" y="2226114"/>
              <a:chExt cx="903232" cy="257274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5910166" y="2235389"/>
                <a:ext cx="772302" cy="2387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2700000">
                <a:off x="5781529" y="2223821"/>
                <a:ext cx="257274" cy="2618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3082019" y="2203696"/>
            <a:ext cx="104534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获</a:t>
            </a:r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得道具</a:t>
            </a:r>
            <a:endParaRPr 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82019" y="2791564"/>
            <a:ext cx="104534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损失斗士</a:t>
            </a:r>
            <a:endParaRPr 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5680" y="3189207"/>
            <a:ext cx="2151857" cy="113505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5875680" y="3318442"/>
            <a:ext cx="2151858" cy="5930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186736" y="3998476"/>
            <a:ext cx="778622" cy="2606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确认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75680" y="2958904"/>
            <a:ext cx="2151858" cy="240345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zh-CN" altLang="en-US" sz="1100" dirty="0" smtClean="0"/>
              <a:t>奖励获取</a:t>
            </a:r>
            <a:endParaRPr lang="en-US" sz="11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6427995" y="3465800"/>
            <a:ext cx="1047226" cy="298288"/>
            <a:chOff x="5779236" y="2226114"/>
            <a:chExt cx="903232" cy="257274"/>
          </a:xfrm>
        </p:grpSpPr>
        <p:sp>
          <p:nvSpPr>
            <p:cNvPr id="77" name="Rectangle 76"/>
            <p:cNvSpPr/>
            <p:nvPr/>
          </p:nvSpPr>
          <p:spPr>
            <a:xfrm flipH="1">
              <a:off x="5910166" y="2235389"/>
              <a:ext cx="772302" cy="2387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78" name="Rectangle 77"/>
            <p:cNvSpPr/>
            <p:nvPr/>
          </p:nvSpPr>
          <p:spPr>
            <a:xfrm rot="2700000">
              <a:off x="5781529" y="2223821"/>
              <a:ext cx="257274" cy="261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1263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下级斗士相克关系</a:t>
            </a:r>
            <a:endParaRPr lang="en-US" dirty="0"/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64427727"/>
              </p:ext>
            </p:extLst>
          </p:nvPr>
        </p:nvGraphicFramePr>
        <p:xfrm>
          <a:off x="2695574" y="1320800"/>
          <a:ext cx="3752852" cy="250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Oval 21"/>
          <p:cNvSpPr/>
          <p:nvPr/>
        </p:nvSpPr>
        <p:spPr>
          <a:xfrm>
            <a:off x="5883276" y="1625600"/>
            <a:ext cx="565150" cy="565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锁链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71800" y="1625600"/>
            <a:ext cx="565150" cy="565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强袭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311526" y="3939902"/>
            <a:ext cx="565150" cy="565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盾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2" idx="1"/>
          </p:cNvCxnSpPr>
          <p:nvPr/>
        </p:nvCxnSpPr>
        <p:spPr>
          <a:xfrm flipH="1">
            <a:off x="5148064" y="1708364"/>
            <a:ext cx="8179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4"/>
          </p:cNvCxnSpPr>
          <p:nvPr/>
        </p:nvCxnSpPr>
        <p:spPr>
          <a:xfrm>
            <a:off x="3054375" y="2190750"/>
            <a:ext cx="199811" cy="597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7"/>
          </p:cNvCxnSpPr>
          <p:nvPr/>
        </p:nvCxnSpPr>
        <p:spPr>
          <a:xfrm>
            <a:off x="3254186" y="1708364"/>
            <a:ext cx="741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2" idx="4"/>
          </p:cNvCxnSpPr>
          <p:nvPr/>
        </p:nvCxnSpPr>
        <p:spPr>
          <a:xfrm flipH="1">
            <a:off x="5883276" y="2190750"/>
            <a:ext cx="282575" cy="597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4" idx="1"/>
          </p:cNvCxnSpPr>
          <p:nvPr/>
        </p:nvCxnSpPr>
        <p:spPr>
          <a:xfrm flipH="1" flipV="1">
            <a:off x="3735462" y="3579862"/>
            <a:ext cx="658828" cy="442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7"/>
          </p:cNvCxnSpPr>
          <p:nvPr/>
        </p:nvCxnSpPr>
        <p:spPr>
          <a:xfrm flipV="1">
            <a:off x="4793912" y="3579862"/>
            <a:ext cx="597734" cy="442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4" idx="0"/>
          </p:cNvCxnSpPr>
          <p:nvPr/>
        </p:nvCxnSpPr>
        <p:spPr>
          <a:xfrm>
            <a:off x="4594101" y="2139702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2" idx="3"/>
          </p:cNvCxnSpPr>
          <p:nvPr/>
        </p:nvCxnSpPr>
        <p:spPr>
          <a:xfrm flipV="1">
            <a:off x="4311526" y="2107986"/>
            <a:ext cx="1654514" cy="679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3" idx="5"/>
          </p:cNvCxnSpPr>
          <p:nvPr/>
        </p:nvCxnSpPr>
        <p:spPr>
          <a:xfrm flipH="1" flipV="1">
            <a:off x="3254186" y="2107986"/>
            <a:ext cx="1622490" cy="679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11560" y="1825536"/>
            <a:ext cx="1306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盾</a:t>
            </a:r>
            <a:r>
              <a:rPr lang="en-US" altLang="zh-CN" dirty="0" smtClean="0">
                <a:solidFill>
                  <a:schemeClr val="bg1"/>
                </a:solidFill>
              </a:rPr>
              <a:t>·</a:t>
            </a:r>
            <a:r>
              <a:rPr lang="zh-CN" altLang="en-US" dirty="0" smtClean="0">
                <a:solidFill>
                  <a:schemeClr val="bg1"/>
                </a:solidFill>
              </a:rPr>
              <a:t>重盾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枪</a:t>
            </a:r>
            <a:r>
              <a:rPr lang="en-US" altLang="zh-CN" dirty="0" smtClean="0">
                <a:solidFill>
                  <a:schemeClr val="bg1"/>
                </a:solidFill>
              </a:rPr>
              <a:t>·</a:t>
            </a:r>
            <a:r>
              <a:rPr lang="zh-CN" altLang="en-US" dirty="0">
                <a:solidFill>
                  <a:schemeClr val="bg1"/>
                </a:solidFill>
              </a:rPr>
              <a:t>矛枪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弓</a:t>
            </a:r>
            <a:r>
              <a:rPr lang="en-US" altLang="zh-CN" dirty="0" smtClean="0">
                <a:solidFill>
                  <a:schemeClr val="bg1"/>
                </a:solidFill>
              </a:rPr>
              <a:t>·</a:t>
            </a:r>
            <a:r>
              <a:rPr lang="zh-CN" altLang="en-US" dirty="0" smtClean="0">
                <a:solidFill>
                  <a:schemeClr val="bg1"/>
                </a:solidFill>
              </a:rPr>
              <a:t>弩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强</a:t>
            </a:r>
            <a:r>
              <a:rPr lang="zh-CN" altLang="en-US" dirty="0" smtClean="0">
                <a:solidFill>
                  <a:schemeClr val="bg1"/>
                </a:solidFill>
              </a:rPr>
              <a:t>袭</a:t>
            </a:r>
            <a:r>
              <a:rPr lang="en-US" altLang="zh-CN" dirty="0" smtClean="0">
                <a:solidFill>
                  <a:schemeClr val="bg1"/>
                </a:solidFill>
              </a:rPr>
              <a:t>·</a:t>
            </a:r>
            <a:r>
              <a:rPr lang="zh-CN" altLang="en-US" dirty="0" smtClean="0">
                <a:solidFill>
                  <a:schemeClr val="bg1"/>
                </a:solidFill>
              </a:rPr>
              <a:t>猛袭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突</a:t>
            </a:r>
            <a:r>
              <a:rPr lang="zh-CN" altLang="en-US" dirty="0" smtClean="0">
                <a:solidFill>
                  <a:schemeClr val="bg1"/>
                </a:solidFill>
              </a:rPr>
              <a:t>袭</a:t>
            </a:r>
            <a:r>
              <a:rPr lang="en-US" altLang="zh-CN" dirty="0" smtClean="0">
                <a:solidFill>
                  <a:schemeClr val="bg1"/>
                </a:solidFill>
              </a:rPr>
              <a:t>·</a:t>
            </a:r>
            <a:r>
              <a:rPr lang="zh-CN" altLang="en-US" dirty="0" smtClean="0">
                <a:solidFill>
                  <a:schemeClr val="bg1"/>
                </a:solidFill>
              </a:rPr>
              <a:t>死袭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谍</a:t>
            </a:r>
            <a:r>
              <a:rPr lang="zh-CN" altLang="en-US" dirty="0" smtClean="0">
                <a:solidFill>
                  <a:schemeClr val="bg1"/>
                </a:solidFill>
              </a:rPr>
              <a:t>报</a:t>
            </a:r>
            <a:r>
              <a:rPr lang="en-US" altLang="zh-CN" dirty="0" smtClean="0">
                <a:solidFill>
                  <a:schemeClr val="bg1"/>
                </a:solidFill>
              </a:rPr>
              <a:t>·</a:t>
            </a:r>
            <a:r>
              <a:rPr lang="zh-CN" altLang="en-US" dirty="0" smtClean="0">
                <a:solidFill>
                  <a:schemeClr val="bg1"/>
                </a:solidFill>
              </a:rPr>
              <a:t>隐秘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4556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温泉设定</a:t>
            </a:r>
            <a:endParaRPr lang="en-US" altLang="zh-CN" dirty="0" smtClean="0"/>
          </a:p>
          <a:p>
            <a:pPr lvl="1"/>
            <a:r>
              <a:rPr lang="zh-CN" altLang="en-US" dirty="0"/>
              <a:t>玩</a:t>
            </a:r>
            <a:r>
              <a:rPr lang="zh-CN" altLang="en-US" dirty="0" smtClean="0"/>
              <a:t>家使用英雄领取福利</a:t>
            </a:r>
            <a:endParaRPr lang="en-US" altLang="zh-CN" dirty="0" smtClean="0"/>
          </a:p>
          <a:p>
            <a:pPr lvl="1"/>
            <a:r>
              <a:rPr lang="zh-CN" altLang="en-US" dirty="0"/>
              <a:t>玩</a:t>
            </a:r>
            <a:r>
              <a:rPr lang="zh-CN" altLang="en-US" dirty="0" smtClean="0"/>
              <a:t>家之间互动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温泉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55172" y="1782714"/>
            <a:ext cx="861044" cy="861044"/>
            <a:chOff x="5905737" y="2033279"/>
            <a:chExt cx="359913" cy="359913"/>
          </a:xfrm>
        </p:grpSpPr>
        <p:sp>
          <p:nvSpPr>
            <p:cNvPr id="5" name="Teardrop 4"/>
            <p:cNvSpPr/>
            <p:nvPr/>
          </p:nvSpPr>
          <p:spPr>
            <a:xfrm rot="8100000">
              <a:off x="5905737" y="2033279"/>
              <a:ext cx="359913" cy="359913"/>
            </a:xfrm>
            <a:prstGeom prst="teardrop">
              <a:avLst>
                <a:gd name="adj" fmla="val 118301"/>
              </a:avLst>
            </a:prstGeom>
            <a:ln w="127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Oval 5"/>
            <p:cNvSpPr/>
            <p:nvPr/>
          </p:nvSpPr>
          <p:spPr>
            <a:xfrm>
              <a:off x="5940152" y="2067694"/>
              <a:ext cx="291081" cy="291081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/>
                <a:t>♨</a:t>
              </a:r>
              <a:endParaRPr 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183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7406"/>
            <a:ext cx="8229600" cy="339447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主界面</a:t>
            </a:r>
            <a:r>
              <a:rPr lang="en-US" altLang="zh-CN" dirty="0" smtClean="0"/>
              <a:t>UI</a:t>
            </a:r>
          </a:p>
          <a:p>
            <a:pPr lvl="1"/>
            <a:r>
              <a:rPr lang="zh-CN" altLang="en-US" dirty="0"/>
              <a:t>斗</a:t>
            </a:r>
            <a:r>
              <a:rPr lang="zh-CN" altLang="en-US" dirty="0" smtClean="0"/>
              <a:t>士数量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斗士图标</a:t>
            </a:r>
            <a:endParaRPr lang="en-US" altLang="zh-CN" dirty="0" smtClean="0"/>
          </a:p>
          <a:p>
            <a:pPr lvl="2"/>
            <a:r>
              <a:rPr lang="zh-CN" altLang="en-US" dirty="0"/>
              <a:t>数</a:t>
            </a:r>
            <a:r>
              <a:rPr lang="zh-CN" altLang="en-US" dirty="0" smtClean="0"/>
              <a:t>量</a:t>
            </a:r>
            <a:r>
              <a:rPr lang="en-US" altLang="zh-CN" dirty="0" smtClean="0"/>
              <a:t>/</a:t>
            </a:r>
            <a:r>
              <a:rPr lang="zh-CN" altLang="en-US" dirty="0"/>
              <a:t>上</a:t>
            </a:r>
            <a:r>
              <a:rPr lang="zh-CN" altLang="en-US" dirty="0" smtClean="0"/>
              <a:t>限</a:t>
            </a:r>
            <a:endParaRPr lang="en-US" altLang="zh-CN" dirty="0" smtClean="0"/>
          </a:p>
          <a:p>
            <a:pPr lvl="2"/>
            <a:r>
              <a:rPr lang="zh-CN" altLang="en-US" dirty="0"/>
              <a:t>补</a:t>
            </a:r>
            <a:r>
              <a:rPr lang="zh-CN" altLang="en-US" dirty="0" smtClean="0"/>
              <a:t>充兵力</a:t>
            </a:r>
            <a:endParaRPr lang="en-US" altLang="zh-CN" dirty="0" smtClean="0"/>
          </a:p>
          <a:p>
            <a:pPr lvl="1"/>
            <a:r>
              <a:rPr lang="zh-CN" altLang="en-US" dirty="0"/>
              <a:t>制</a:t>
            </a:r>
            <a:r>
              <a:rPr lang="zh-CN" altLang="en-US" dirty="0" smtClean="0"/>
              <a:t>霸区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区块名称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区块信息</a:t>
            </a:r>
            <a:endParaRPr lang="en-US" altLang="zh-CN" dirty="0" smtClean="0"/>
          </a:p>
          <a:p>
            <a:pPr lvl="2"/>
            <a:r>
              <a:rPr lang="zh-CN" altLang="en-US" dirty="0"/>
              <a:t>区块</a:t>
            </a:r>
            <a:r>
              <a:rPr lang="zh-CN" altLang="en-US" dirty="0" smtClean="0"/>
              <a:t>声望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占领地图</a:t>
            </a:r>
            <a:endParaRPr lang="en-US" altLang="zh-C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</a:t>
            </a:r>
            <a:r>
              <a:rPr lang="zh-CN" altLang="en-US" dirty="0" smtClean="0"/>
              <a:t>霸相关</a:t>
            </a:r>
            <a:r>
              <a:rPr lang="en-US" altLang="zh-CN" dirty="0" smtClean="0"/>
              <a:t>UI</a:t>
            </a:r>
            <a:r>
              <a:rPr lang="zh-CN" altLang="en-US" dirty="0" smtClean="0"/>
              <a:t>列表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4824704" y="1102921"/>
            <a:ext cx="1316962" cy="1176729"/>
          </a:xfrm>
          <a:prstGeom prst="roundRect">
            <a:avLst>
              <a:gd name="adj" fmla="val 6097"/>
            </a:avLst>
          </a:prstGeom>
          <a:ln cap="sq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4806364" y="987716"/>
            <a:ext cx="1353642" cy="230411"/>
          </a:xfrm>
          <a:prstGeom prst="roundRect">
            <a:avLst>
              <a:gd name="adj" fmla="val 15379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斗士数量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4842788" y="2461194"/>
            <a:ext cx="1298627" cy="2212406"/>
          </a:xfrm>
          <a:prstGeom prst="roundRect">
            <a:avLst>
              <a:gd name="adj" fmla="val 6097"/>
            </a:avLst>
          </a:prstGeom>
          <a:ln cap="sq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824704" y="2404013"/>
            <a:ext cx="1334796" cy="227203"/>
          </a:xfrm>
          <a:prstGeom prst="roundRect">
            <a:avLst>
              <a:gd name="adj" fmla="val 15379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制</a:t>
            </a:r>
            <a:r>
              <a:rPr lang="zh-CN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霸区域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4889382" y="2715912"/>
            <a:ext cx="1181062" cy="482222"/>
            <a:chOff x="4848809" y="3914252"/>
            <a:chExt cx="1286636" cy="5253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9" name="Rounded Rectangle 108"/>
            <p:cNvSpPr/>
            <p:nvPr/>
          </p:nvSpPr>
          <p:spPr>
            <a:xfrm>
              <a:off x="5108361" y="3935429"/>
              <a:ext cx="1027084" cy="160964"/>
            </a:xfrm>
            <a:prstGeom prst="roundRect">
              <a:avLst>
                <a:gd name="adj" fmla="val 6097"/>
              </a:avLst>
            </a:prstGeom>
            <a:ln cap="sq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千叶县</a:t>
              </a:r>
              <a:endPara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5167321" y="4096393"/>
              <a:ext cx="968124" cy="160964"/>
            </a:xfrm>
            <a:prstGeom prst="roundRect">
              <a:avLst>
                <a:gd name="adj" fmla="val 6097"/>
              </a:avLst>
            </a:prstGeom>
            <a:ln cap="sq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 声望</a:t>
              </a:r>
              <a:r>
                <a:rPr lang="en-US" altLang="zh-CN" sz="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:  </a:t>
              </a:r>
              <a:r>
                <a:rPr lang="zh-CN" altLang="en-US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崇敬</a:t>
              </a:r>
              <a:endPara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5108361" y="4231755"/>
              <a:ext cx="555821" cy="200055"/>
              <a:chOff x="5108361" y="4231755"/>
              <a:chExt cx="555821" cy="200055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5108361" y="4257356"/>
                <a:ext cx="543022" cy="162673"/>
              </a:xfrm>
              <a:prstGeom prst="roundRect">
                <a:avLst>
                  <a:gd name="adj" fmla="val 6097"/>
                </a:avLst>
              </a:prstGeom>
              <a:ln cap="sq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167321" y="4231755"/>
                <a:ext cx="49686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r>
                  <a:rPr lang="en-US" sz="7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/</a:t>
                </a:r>
                <a:r>
                  <a:rPr lang="en-US" altLang="zh-CN" sz="7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9</a:t>
                </a:r>
                <a:endParaRPr lang="en-US" sz="7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2" name="Rounded Rectangle 111"/>
            <p:cNvSpPr/>
            <p:nvPr/>
          </p:nvSpPr>
          <p:spPr>
            <a:xfrm>
              <a:off x="5651383" y="4257356"/>
              <a:ext cx="484062" cy="160964"/>
            </a:xfrm>
            <a:prstGeom prst="roundRect">
              <a:avLst>
                <a:gd name="adj" fmla="val 6097"/>
              </a:avLst>
            </a:prstGeom>
            <a:ln cap="sq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入侵中</a:t>
              </a:r>
              <a:endPara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4848809" y="3914252"/>
              <a:ext cx="519105" cy="525327"/>
              <a:chOff x="6746677" y="3003798"/>
              <a:chExt cx="560342" cy="567058"/>
            </a:xfrm>
          </p:grpSpPr>
          <p:sp>
            <p:nvSpPr>
              <p:cNvPr id="114" name="Rectangle 113"/>
              <p:cNvSpPr/>
              <p:nvPr/>
            </p:nvSpPr>
            <p:spPr>
              <a:xfrm rot="2700000">
                <a:off x="6777139" y="3037618"/>
                <a:ext cx="499418" cy="4994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pic>
            <p:nvPicPr>
              <p:cNvPr id="115" name="Picture 11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8616"/>
              <a:stretch/>
            </p:blipFill>
            <p:spPr>
              <a:xfrm>
                <a:off x="6746677" y="3003798"/>
                <a:ext cx="560342" cy="567058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73582" y="3187500"/>
                <a:ext cx="232003" cy="377006"/>
              </a:xfrm>
              <a:prstGeom prst="rect">
                <a:avLst/>
              </a:prstGeom>
            </p:spPr>
          </p:pic>
        </p:grpSp>
      </p:grpSp>
      <p:grpSp>
        <p:nvGrpSpPr>
          <p:cNvPr id="35" name="Group 34"/>
          <p:cNvGrpSpPr/>
          <p:nvPr/>
        </p:nvGrpSpPr>
        <p:grpSpPr>
          <a:xfrm>
            <a:off x="4887653" y="3376906"/>
            <a:ext cx="1182791" cy="482222"/>
            <a:chOff x="4806365" y="3939902"/>
            <a:chExt cx="1288519" cy="5253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0" name="Rounded Rectangle 119"/>
            <p:cNvSpPr/>
            <p:nvPr/>
          </p:nvSpPr>
          <p:spPr>
            <a:xfrm>
              <a:off x="5067800" y="3961079"/>
              <a:ext cx="1027084" cy="160964"/>
            </a:xfrm>
            <a:prstGeom prst="roundRect">
              <a:avLst>
                <a:gd name="adj" fmla="val 6097"/>
              </a:avLst>
            </a:prstGeom>
            <a:ln cap="sq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千叶县</a:t>
              </a:r>
              <a:endPara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5126760" y="4122043"/>
              <a:ext cx="968124" cy="160964"/>
            </a:xfrm>
            <a:prstGeom prst="roundRect">
              <a:avLst>
                <a:gd name="adj" fmla="val 6097"/>
              </a:avLst>
            </a:prstGeom>
            <a:ln cap="sq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 声望</a:t>
              </a:r>
              <a:r>
                <a:rPr lang="en-US" altLang="zh-CN" sz="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:  </a:t>
              </a:r>
              <a:r>
                <a:rPr lang="zh-CN" altLang="en-US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崇敬</a:t>
              </a:r>
              <a:endPara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5067800" y="4257405"/>
              <a:ext cx="555821" cy="200055"/>
              <a:chOff x="5108361" y="4231755"/>
              <a:chExt cx="555821" cy="200055"/>
            </a:xfrm>
          </p:grpSpPr>
          <p:sp>
            <p:nvSpPr>
              <p:cNvPr id="128" name="Rounded Rectangle 127"/>
              <p:cNvSpPr/>
              <p:nvPr/>
            </p:nvSpPr>
            <p:spPr>
              <a:xfrm>
                <a:off x="5108361" y="4257356"/>
                <a:ext cx="543022" cy="162673"/>
              </a:xfrm>
              <a:prstGeom prst="roundRect">
                <a:avLst>
                  <a:gd name="adj" fmla="val 6097"/>
                </a:avLst>
              </a:prstGeom>
              <a:ln cap="sq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167321" y="4231755"/>
                <a:ext cx="49686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r>
                  <a:rPr lang="en-US" sz="7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/</a:t>
                </a:r>
                <a:r>
                  <a:rPr lang="en-US" altLang="zh-CN" sz="7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9</a:t>
                </a:r>
                <a:endParaRPr lang="en-US" sz="7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3" name="Rounded Rectangle 122"/>
            <p:cNvSpPr/>
            <p:nvPr/>
          </p:nvSpPr>
          <p:spPr>
            <a:xfrm>
              <a:off x="5610822" y="4283006"/>
              <a:ext cx="484062" cy="160964"/>
            </a:xfrm>
            <a:prstGeom prst="roundRect">
              <a:avLst>
                <a:gd name="adj" fmla="val 6097"/>
              </a:avLst>
            </a:prstGeom>
            <a:ln cap="sq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入侵中</a:t>
              </a:r>
              <a:endPara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4806365" y="3939902"/>
              <a:ext cx="519659" cy="525327"/>
              <a:chOff x="6744645" y="3003798"/>
              <a:chExt cx="560940" cy="567058"/>
            </a:xfrm>
          </p:grpSpPr>
          <p:sp>
            <p:nvSpPr>
              <p:cNvPr id="125" name="Rectangle 124"/>
              <p:cNvSpPr/>
              <p:nvPr/>
            </p:nvSpPr>
            <p:spPr>
              <a:xfrm rot="2700000">
                <a:off x="6777139" y="3037618"/>
                <a:ext cx="499418" cy="4994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pic>
            <p:nvPicPr>
              <p:cNvPr id="126" name="Picture 12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8616"/>
              <a:stretch/>
            </p:blipFill>
            <p:spPr>
              <a:xfrm>
                <a:off x="6744645" y="3003798"/>
                <a:ext cx="560342" cy="567058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73582" y="3187500"/>
                <a:ext cx="232003" cy="377006"/>
              </a:xfrm>
              <a:prstGeom prst="rect">
                <a:avLst/>
              </a:prstGeom>
            </p:spPr>
          </p:pic>
        </p:grpSp>
      </p:grpSp>
      <p:sp>
        <p:nvSpPr>
          <p:cNvPr id="133" name="Rounded Rectangle 132"/>
          <p:cNvSpPr/>
          <p:nvPr/>
        </p:nvSpPr>
        <p:spPr>
          <a:xfrm>
            <a:off x="5055365" y="1314451"/>
            <a:ext cx="783454" cy="223116"/>
          </a:xfrm>
          <a:prstGeom prst="roundRect">
            <a:avLst>
              <a:gd name="adj" fmla="val 6097"/>
            </a:avLst>
          </a:prstGeom>
          <a:ln cap="sq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9999/9999</a:t>
            </a:r>
            <a:endParaRPr 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Rectangle 131"/>
          <p:cNvSpPr/>
          <p:nvPr/>
        </p:nvSpPr>
        <p:spPr>
          <a:xfrm rot="2700000">
            <a:off x="4949263" y="1319905"/>
            <a:ext cx="212208" cy="21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4" name="Rounded Rectangle 133"/>
          <p:cNvSpPr/>
          <p:nvPr/>
        </p:nvSpPr>
        <p:spPr>
          <a:xfrm>
            <a:off x="5818365" y="1314451"/>
            <a:ext cx="236980" cy="223116"/>
          </a:xfrm>
          <a:prstGeom prst="roundRect">
            <a:avLst>
              <a:gd name="adj" fmla="val 609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+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055365" y="1644651"/>
            <a:ext cx="783454" cy="223116"/>
          </a:xfrm>
          <a:prstGeom prst="roundRect">
            <a:avLst>
              <a:gd name="adj" fmla="val 6097"/>
            </a:avLst>
          </a:prstGeom>
          <a:ln cap="sq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9999/9999</a:t>
            </a:r>
            <a:endParaRPr 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Rectangle 136"/>
          <p:cNvSpPr/>
          <p:nvPr/>
        </p:nvSpPr>
        <p:spPr>
          <a:xfrm rot="2700000">
            <a:off x="4949263" y="1650105"/>
            <a:ext cx="212208" cy="21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8" name="Rounded Rectangle 137"/>
          <p:cNvSpPr/>
          <p:nvPr/>
        </p:nvSpPr>
        <p:spPr>
          <a:xfrm>
            <a:off x="5818365" y="1644651"/>
            <a:ext cx="236980" cy="223116"/>
          </a:xfrm>
          <a:prstGeom prst="roundRect">
            <a:avLst>
              <a:gd name="adj" fmla="val 609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+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5055365" y="1974851"/>
            <a:ext cx="783454" cy="223116"/>
          </a:xfrm>
          <a:prstGeom prst="roundRect">
            <a:avLst>
              <a:gd name="adj" fmla="val 6097"/>
            </a:avLst>
          </a:prstGeom>
          <a:ln cap="sq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9999/9999</a:t>
            </a:r>
            <a:endParaRPr 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Rectangle 140"/>
          <p:cNvSpPr/>
          <p:nvPr/>
        </p:nvSpPr>
        <p:spPr>
          <a:xfrm rot="2700000">
            <a:off x="4949263" y="1980305"/>
            <a:ext cx="212208" cy="21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2" name="Rounded Rectangle 141"/>
          <p:cNvSpPr/>
          <p:nvPr/>
        </p:nvSpPr>
        <p:spPr>
          <a:xfrm>
            <a:off x="5818365" y="1974851"/>
            <a:ext cx="236980" cy="223116"/>
          </a:xfrm>
          <a:prstGeom prst="roundRect">
            <a:avLst>
              <a:gd name="adj" fmla="val 609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+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887653" y="4037306"/>
            <a:ext cx="1182791" cy="482222"/>
            <a:chOff x="4806365" y="3939902"/>
            <a:chExt cx="1288519" cy="5253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Rounded Rectangle 143"/>
            <p:cNvSpPr/>
            <p:nvPr/>
          </p:nvSpPr>
          <p:spPr>
            <a:xfrm>
              <a:off x="5067800" y="3961079"/>
              <a:ext cx="1027084" cy="160964"/>
            </a:xfrm>
            <a:prstGeom prst="roundRect">
              <a:avLst>
                <a:gd name="adj" fmla="val 6097"/>
              </a:avLst>
            </a:prstGeom>
            <a:ln cap="sq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千叶县</a:t>
              </a:r>
              <a:endPara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5126760" y="4122043"/>
              <a:ext cx="968124" cy="160964"/>
            </a:xfrm>
            <a:prstGeom prst="roundRect">
              <a:avLst>
                <a:gd name="adj" fmla="val 6097"/>
              </a:avLst>
            </a:prstGeom>
            <a:ln cap="sq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 声望</a:t>
              </a:r>
              <a:r>
                <a:rPr lang="en-US" altLang="zh-CN" sz="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:  </a:t>
              </a:r>
              <a:r>
                <a:rPr lang="zh-CN" altLang="en-US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崇敬</a:t>
              </a:r>
              <a:endPara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5067800" y="4257405"/>
              <a:ext cx="555821" cy="200055"/>
              <a:chOff x="5108361" y="4231755"/>
              <a:chExt cx="555821" cy="200055"/>
            </a:xfrm>
          </p:grpSpPr>
          <p:sp>
            <p:nvSpPr>
              <p:cNvPr id="152" name="Rounded Rectangle 151"/>
              <p:cNvSpPr/>
              <p:nvPr/>
            </p:nvSpPr>
            <p:spPr>
              <a:xfrm>
                <a:off x="5108361" y="4257356"/>
                <a:ext cx="543022" cy="162673"/>
              </a:xfrm>
              <a:prstGeom prst="roundRect">
                <a:avLst>
                  <a:gd name="adj" fmla="val 6097"/>
                </a:avLst>
              </a:prstGeom>
              <a:ln cap="sq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167321" y="4231755"/>
                <a:ext cx="49686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r>
                  <a:rPr lang="en-US" sz="7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/</a:t>
                </a:r>
                <a:r>
                  <a:rPr lang="en-US" altLang="zh-CN" sz="7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9</a:t>
                </a:r>
                <a:endParaRPr lang="en-US" sz="7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47" name="Rounded Rectangle 146"/>
            <p:cNvSpPr/>
            <p:nvPr/>
          </p:nvSpPr>
          <p:spPr>
            <a:xfrm>
              <a:off x="5610822" y="4283006"/>
              <a:ext cx="484062" cy="160964"/>
            </a:xfrm>
            <a:prstGeom prst="roundRect">
              <a:avLst>
                <a:gd name="adj" fmla="val 6097"/>
              </a:avLst>
            </a:prstGeom>
            <a:ln cap="sq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入侵中</a:t>
              </a:r>
              <a:endPara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4806365" y="3939902"/>
              <a:ext cx="519659" cy="525327"/>
              <a:chOff x="6744645" y="3003798"/>
              <a:chExt cx="560940" cy="567058"/>
            </a:xfrm>
          </p:grpSpPr>
          <p:sp>
            <p:nvSpPr>
              <p:cNvPr id="149" name="Rectangle 148"/>
              <p:cNvSpPr/>
              <p:nvPr/>
            </p:nvSpPr>
            <p:spPr>
              <a:xfrm rot="2700000">
                <a:off x="6777139" y="3037618"/>
                <a:ext cx="499418" cy="4994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pic>
            <p:nvPicPr>
              <p:cNvPr id="150" name="Picture 149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8616"/>
              <a:stretch/>
            </p:blipFill>
            <p:spPr>
              <a:xfrm>
                <a:off x="6744645" y="3003798"/>
                <a:ext cx="560342" cy="567058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1" name="Picture 15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73582" y="3187500"/>
                <a:ext cx="232003" cy="37700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853938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温泉</a:t>
            </a:r>
            <a:r>
              <a:rPr lang="en-US" altLang="zh-CN" dirty="0" smtClean="0"/>
              <a:t>UI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4032" y="1202638"/>
            <a:ext cx="4320000" cy="288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467364" y="1202641"/>
            <a:ext cx="3626667" cy="240345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zh-CN" altLang="en-US" sz="1100" dirty="0" smtClean="0"/>
              <a:t>温泉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1774032" y="1202638"/>
            <a:ext cx="693333" cy="240348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sz="1200" dirty="0"/>
              <a:t>B</a:t>
            </a:r>
            <a:r>
              <a:rPr lang="en-US" altLang="zh-CN" sz="1200" dirty="0"/>
              <a:t>ack</a:t>
            </a:r>
            <a:endParaRPr lang="en-US" sz="1200" dirty="0"/>
          </a:p>
        </p:txBody>
      </p:sp>
      <p:sp>
        <p:nvSpPr>
          <p:cNvPr id="7" name="Flowchart: Delay 6"/>
          <p:cNvSpPr/>
          <p:nvPr/>
        </p:nvSpPr>
        <p:spPr>
          <a:xfrm rot="16200000">
            <a:off x="3843483" y="401789"/>
            <a:ext cx="1611396" cy="5750297"/>
          </a:xfrm>
          <a:prstGeom prst="flowChartDelay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400"/>
          </a:p>
        </p:txBody>
      </p:sp>
      <p:pic>
        <p:nvPicPr>
          <p:cNvPr id="15" name="Picture 2" descr="\\192.168.5.12\workspace\Projects\IKKITOUSEN\GameDesign\章节&amp;地图\关东制霸\5213320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0" b="88696" l="27636" r="48364">
                        <a14:foregroundMark x1="31818" y1="17971" x2="31818" y2="17971"/>
                        <a14:foregroundMark x1="30727" y1="19420" x2="30727" y2="19420"/>
                        <a14:foregroundMark x1="45273" y1="16812" x2="45273" y2="16812"/>
                        <a14:foregroundMark x1="46000" y1="17101" x2="46000" y2="17101"/>
                        <a14:foregroundMark x1="38909" y1="15942" x2="38909" y2="15942"/>
                        <a14:foregroundMark x1="32727" y1="82899" x2="32727" y2="82899"/>
                        <a14:foregroundMark x1="34182" y1="83188" x2="34182" y2="83188"/>
                        <a14:foregroundMark x1="43455" y1="71884" x2="43455" y2="71884"/>
                        <a14:foregroundMark x1="45091" y1="82029" x2="45091" y2="82029"/>
                        <a14:foregroundMark x1="45636" y1="74783" x2="45636" y2="74783"/>
                        <a14:foregroundMark x1="45091" y1="77391" x2="45091" y2="77391"/>
                        <a14:foregroundMark x1="42727" y1="82319" x2="42727" y2="82319"/>
                        <a14:foregroundMark x1="42000" y1="88696" x2="42000" y2="88696"/>
                        <a14:backgroundMark x1="30909" y1="4058" x2="30909" y2="4058"/>
                        <a14:backgroundMark x1="32182" y1="8116" x2="32182" y2="8116"/>
                        <a14:backgroundMark x1="35636" y1="7246" x2="35636" y2="7246"/>
                        <a14:backgroundMark x1="31273" y1="37681" x2="31273" y2="37681"/>
                        <a14:backgroundMark x1="30000" y1="33043" x2="30000" y2="33043"/>
                        <a14:backgroundMark x1="43818" y1="5507" x2="43818" y2="5507"/>
                        <a14:backgroundMark x1="30909" y1="25217" x2="30909" y2="25217"/>
                        <a14:backgroundMark x1="31455" y1="22609" x2="31455" y2="22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71" r="51905" b="14442"/>
          <a:stretch/>
        </p:blipFill>
        <p:spPr bwMode="auto">
          <a:xfrm>
            <a:off x="2249853" y="1626237"/>
            <a:ext cx="824954" cy="226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\\192.168.5.12\workspace\Projects\IKKITOUSEN\GameDesign\章节&amp;地图\关东制霸\52133209.jpg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0" b="88696" l="27636" r="48364">
                        <a14:foregroundMark x1="31818" y1="17971" x2="31818" y2="17971"/>
                        <a14:foregroundMark x1="30727" y1="19420" x2="30727" y2="19420"/>
                        <a14:foregroundMark x1="45273" y1="16812" x2="45273" y2="16812"/>
                        <a14:foregroundMark x1="46000" y1="17101" x2="46000" y2="17101"/>
                        <a14:foregroundMark x1="38909" y1="15942" x2="38909" y2="15942"/>
                        <a14:foregroundMark x1="32727" y1="82899" x2="32727" y2="82899"/>
                        <a14:foregroundMark x1="34182" y1="83188" x2="34182" y2="83188"/>
                        <a14:foregroundMark x1="43455" y1="71884" x2="43455" y2="71884"/>
                        <a14:foregroundMark x1="45091" y1="82029" x2="45091" y2="82029"/>
                        <a14:foregroundMark x1="45636" y1="74783" x2="45636" y2="74783"/>
                        <a14:foregroundMark x1="45091" y1="77391" x2="45091" y2="77391"/>
                        <a14:foregroundMark x1="42727" y1="82319" x2="42727" y2="82319"/>
                        <a14:foregroundMark x1="42000" y1="88696" x2="42000" y2="88696"/>
                        <a14:backgroundMark x1="30909" y1="4058" x2="30909" y2="4058"/>
                        <a14:backgroundMark x1="32182" y1="8116" x2="32182" y2="8116"/>
                        <a14:backgroundMark x1="35636" y1="7246" x2="35636" y2="7246"/>
                        <a14:backgroundMark x1="31273" y1="37681" x2="31273" y2="37681"/>
                        <a14:backgroundMark x1="30000" y1="33043" x2="30000" y2="33043"/>
                        <a14:backgroundMark x1="43818" y1="5507" x2="43818" y2="5507"/>
                        <a14:backgroundMark x1="30909" y1="25217" x2="30909" y2="25217"/>
                        <a14:backgroundMark x1="31455" y1="22609" x2="31455" y2="22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71" r="51905" b="14442"/>
          <a:stretch/>
        </p:blipFill>
        <p:spPr bwMode="auto">
          <a:xfrm>
            <a:off x="3606478" y="1506065"/>
            <a:ext cx="824954" cy="226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\\192.168.5.12\workspace\Projects\IKKITOUSEN\GameDesign\章节&amp;地图\关东制霸\52133209.jpg"/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0" b="88696" l="27636" r="48364">
                        <a14:foregroundMark x1="31818" y1="17971" x2="31818" y2="17971"/>
                        <a14:foregroundMark x1="30727" y1="19420" x2="30727" y2="19420"/>
                        <a14:foregroundMark x1="45273" y1="16812" x2="45273" y2="16812"/>
                        <a14:foregroundMark x1="46000" y1="17101" x2="46000" y2="17101"/>
                        <a14:foregroundMark x1="38909" y1="15942" x2="38909" y2="15942"/>
                        <a14:foregroundMark x1="32727" y1="82899" x2="32727" y2="82899"/>
                        <a14:foregroundMark x1="34182" y1="83188" x2="34182" y2="83188"/>
                        <a14:foregroundMark x1="43455" y1="71884" x2="43455" y2="71884"/>
                        <a14:foregroundMark x1="45091" y1="82029" x2="45091" y2="82029"/>
                        <a14:foregroundMark x1="45636" y1="74783" x2="45636" y2="74783"/>
                        <a14:foregroundMark x1="45091" y1="77391" x2="45091" y2="77391"/>
                        <a14:foregroundMark x1="42727" y1="82319" x2="42727" y2="82319"/>
                        <a14:foregroundMark x1="42000" y1="88696" x2="42000" y2="88696"/>
                        <a14:backgroundMark x1="30909" y1="4058" x2="30909" y2="4058"/>
                        <a14:backgroundMark x1="32182" y1="8116" x2="32182" y2="8116"/>
                        <a14:backgroundMark x1="35636" y1="7246" x2="35636" y2="7246"/>
                        <a14:backgroundMark x1="31273" y1="37681" x2="31273" y2="37681"/>
                        <a14:backgroundMark x1="30000" y1="33043" x2="30000" y2="33043"/>
                        <a14:backgroundMark x1="43818" y1="5507" x2="43818" y2="5507"/>
                        <a14:backgroundMark x1="30909" y1="25217" x2="30909" y2="25217"/>
                        <a14:backgroundMark x1="31455" y1="22609" x2="31455" y2="22609"/>
                      </a14:backgroundRemoval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71" r="51905" b="14442"/>
          <a:stretch/>
        </p:blipFill>
        <p:spPr bwMode="auto">
          <a:xfrm>
            <a:off x="4932040" y="1520675"/>
            <a:ext cx="824954" cy="226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\\192.168.5.12\workspace\Projects\IKKITOUSEN\GameDesign\章节&amp;地图\关东制霸\52133209.jpg"/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0" b="88696" l="27636" r="48364">
                        <a14:foregroundMark x1="31818" y1="17971" x2="31818" y2="17971"/>
                        <a14:foregroundMark x1="30727" y1="19420" x2="30727" y2="19420"/>
                        <a14:foregroundMark x1="45273" y1="16812" x2="45273" y2="16812"/>
                        <a14:foregroundMark x1="46000" y1="17101" x2="46000" y2="17101"/>
                        <a14:foregroundMark x1="38909" y1="15942" x2="38909" y2="15942"/>
                        <a14:foregroundMark x1="32727" y1="82899" x2="32727" y2="82899"/>
                        <a14:foregroundMark x1="34182" y1="83188" x2="34182" y2="83188"/>
                        <a14:foregroundMark x1="43455" y1="71884" x2="43455" y2="71884"/>
                        <a14:foregroundMark x1="45091" y1="82029" x2="45091" y2="82029"/>
                        <a14:foregroundMark x1="45636" y1="74783" x2="45636" y2="74783"/>
                        <a14:foregroundMark x1="45091" y1="77391" x2="45091" y2="77391"/>
                        <a14:foregroundMark x1="42727" y1="82319" x2="42727" y2="82319"/>
                        <a14:foregroundMark x1="42000" y1="88696" x2="42000" y2="88696"/>
                        <a14:backgroundMark x1="30909" y1="4058" x2="30909" y2="4058"/>
                        <a14:backgroundMark x1="32182" y1="8116" x2="32182" y2="8116"/>
                        <a14:backgroundMark x1="35636" y1="7246" x2="35636" y2="7246"/>
                        <a14:backgroundMark x1="31273" y1="37681" x2="31273" y2="37681"/>
                        <a14:backgroundMark x1="30000" y1="33043" x2="30000" y2="33043"/>
                        <a14:backgroundMark x1="43818" y1="5507" x2="43818" y2="5507"/>
                        <a14:backgroundMark x1="30909" y1="25217" x2="30909" y2="25217"/>
                        <a14:backgroundMark x1="31455" y1="22609" x2="31455" y2="22609"/>
                      </a14:backgroundRemoval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71" r="51905" b="14442"/>
          <a:stretch/>
        </p:blipFill>
        <p:spPr bwMode="auto">
          <a:xfrm>
            <a:off x="6245092" y="1692071"/>
            <a:ext cx="824954" cy="226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Delay 10"/>
          <p:cNvSpPr/>
          <p:nvPr/>
        </p:nvSpPr>
        <p:spPr>
          <a:xfrm rot="16200000">
            <a:off x="4005127" y="563432"/>
            <a:ext cx="1288111" cy="5750297"/>
          </a:xfrm>
          <a:prstGeom prst="flowChartDelay">
            <a:avLst/>
          </a:prstGeom>
          <a:solidFill>
            <a:srgbClr val="00B0F0">
              <a:alpha val="80000"/>
            </a:srgbClr>
          </a:solidFill>
          <a:ln w="31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400"/>
          </a:p>
        </p:txBody>
      </p:sp>
      <p:sp>
        <p:nvSpPr>
          <p:cNvPr id="20" name="Oval 19"/>
          <p:cNvSpPr/>
          <p:nvPr/>
        </p:nvSpPr>
        <p:spPr>
          <a:xfrm>
            <a:off x="3822502" y="2283716"/>
            <a:ext cx="510809" cy="510809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78051" y="1503110"/>
            <a:ext cx="1056955" cy="415718"/>
            <a:chOff x="2325592" y="3169781"/>
            <a:chExt cx="1056955" cy="4157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Teardrop 36"/>
            <p:cNvSpPr/>
            <p:nvPr/>
          </p:nvSpPr>
          <p:spPr>
            <a:xfrm rot="8100000">
              <a:off x="2325592" y="3169781"/>
              <a:ext cx="385783" cy="385783"/>
            </a:xfrm>
            <a:prstGeom prst="teardrop">
              <a:avLst>
                <a:gd name="adj" fmla="val 118301"/>
              </a:avLst>
            </a:prstGeom>
            <a:ln w="127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412654" y="3244997"/>
              <a:ext cx="969893" cy="233821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3~</a:t>
              </a:r>
              <a:r>
                <a:rPr lang="en-US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62481" y="3206670"/>
              <a:ext cx="312003" cy="312003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674484" y="3505117"/>
              <a:ext cx="646298" cy="80382"/>
              <a:chOff x="5891500" y="3514750"/>
              <a:chExt cx="928991" cy="11554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5891500" y="3514750"/>
                <a:ext cx="928991" cy="1155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5901027" y="3526650"/>
                <a:ext cx="663710" cy="103639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4395" y="3188706"/>
              <a:ext cx="262520" cy="26252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752" y="3183177"/>
              <a:ext cx="357460" cy="357460"/>
            </a:xfrm>
            <a:prstGeom prst="rect">
              <a:avLst/>
            </a:prstGeom>
          </p:spPr>
        </p:pic>
      </p:grpSp>
      <p:sp>
        <p:nvSpPr>
          <p:cNvPr id="44" name="Rounded Rectangular Callout 43"/>
          <p:cNvSpPr/>
          <p:nvPr/>
        </p:nvSpPr>
        <p:spPr>
          <a:xfrm>
            <a:off x="2081392" y="2283716"/>
            <a:ext cx="288032" cy="231696"/>
          </a:xfrm>
          <a:prstGeom prst="wedgeRoundRectCallout">
            <a:avLst>
              <a:gd name="adj1" fmla="val 82785"/>
              <a:gd name="adj2" fmla="val -49866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917" y="2564942"/>
            <a:ext cx="457200" cy="457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69" y="2752049"/>
            <a:ext cx="457200" cy="457200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4912954" y="3094112"/>
            <a:ext cx="977562" cy="413100"/>
          </a:xfrm>
          <a:prstGeom prst="roundRect">
            <a:avLst>
              <a:gd name="adj" fmla="val 6097"/>
            </a:avLst>
          </a:prstGeom>
          <a:ln cap="sq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需</a:t>
            </a:r>
            <a:r>
              <a:rPr lang="zh-CN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要声望友善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168788" y="3300662"/>
            <a:ext cx="977562" cy="413100"/>
          </a:xfrm>
          <a:prstGeom prst="roundRect">
            <a:avLst>
              <a:gd name="adj" fmla="val 6097"/>
            </a:avLst>
          </a:prstGeom>
          <a:ln cap="sq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需</a:t>
            </a:r>
            <a:r>
              <a:rPr lang="zh-CN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要声望崇敬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910097" y="3401516"/>
            <a:ext cx="1781418" cy="566636"/>
            <a:chOff x="6140156" y="721679"/>
            <a:chExt cx="1940271" cy="617165"/>
          </a:xfrm>
        </p:grpSpPr>
        <p:sp>
          <p:nvSpPr>
            <p:cNvPr id="53" name="Rectangle 52"/>
            <p:cNvSpPr/>
            <p:nvPr/>
          </p:nvSpPr>
          <p:spPr>
            <a:xfrm>
              <a:off x="6150157" y="779537"/>
              <a:ext cx="1884211" cy="203116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r"/>
              <a:r>
                <a:rPr lang="zh-CN" altLang="en-US" sz="1100" dirty="0"/>
                <a:t>千</a:t>
              </a:r>
              <a:r>
                <a:rPr lang="zh-CN" altLang="en-US" sz="1100" dirty="0" smtClean="0"/>
                <a:t>叶县</a:t>
              </a:r>
              <a:r>
                <a:rPr lang="en-US" altLang="zh-CN" sz="1100" dirty="0" smtClean="0"/>
                <a:t>·</a:t>
              </a:r>
              <a:r>
                <a:rPr lang="zh-CN" altLang="en-US" sz="1100" dirty="0" smtClean="0"/>
                <a:t>温泉状态</a:t>
              </a:r>
              <a:endParaRPr lang="en-US" sz="11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150157" y="974602"/>
              <a:ext cx="1884211" cy="352415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5" name="Rectangle 54"/>
            <p:cNvSpPr/>
            <p:nvPr/>
          </p:nvSpPr>
          <p:spPr>
            <a:xfrm rot="2700000">
              <a:off x="6140156" y="789243"/>
              <a:ext cx="505357" cy="5053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669489" y="1120949"/>
              <a:ext cx="1344331" cy="217895"/>
              <a:chOff x="3083654" y="2091856"/>
              <a:chExt cx="1344331" cy="217895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3128810" y="2121666"/>
                <a:ext cx="1299175" cy="155824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643757" y="2121666"/>
                <a:ext cx="784227" cy="15582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3655146" y="2133649"/>
                <a:ext cx="535474" cy="131859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99/99</a:t>
                </a:r>
                <a:endParaRPr lang="en-US" sz="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083654" y="2091856"/>
                <a:ext cx="688009" cy="217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声望</a:t>
                </a:r>
                <a:r>
                  <a:rPr lang="en-US" altLang="zh-CN" sz="7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:</a:t>
                </a:r>
                <a:r>
                  <a:rPr lang="zh-CN" altLang="en-US" sz="7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崇敬</a:t>
                </a:r>
                <a:endParaRPr lang="en-US" sz="7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7056160" y="955195"/>
              <a:ext cx="1024267" cy="217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7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收益速度提升</a:t>
              </a:r>
              <a:r>
                <a:rPr lang="en-US" altLang="zh-CN" sz="7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20%</a:t>
              </a:r>
              <a:endParaRPr 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168549" y="721679"/>
              <a:ext cx="449643" cy="569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♨</a:t>
              </a:r>
              <a:endPara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7491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zh-CN" altLang="en-US" dirty="0" smtClean="0"/>
              <a:t>参</a:t>
            </a:r>
            <a:r>
              <a:rPr lang="zh-CN" altLang="en-US" dirty="0"/>
              <a:t>考</a:t>
            </a:r>
            <a:endParaRPr lang="en-US" dirty="0"/>
          </a:p>
        </p:txBody>
      </p:sp>
      <p:pic>
        <p:nvPicPr>
          <p:cNvPr id="3075" name="Picture 3" descr="\\192.168.5.12\workspace\Projects\IKKITOUSEN\GameDesign\章节&amp;地图\关东制霸\201521310245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651915"/>
            <a:ext cx="4261466" cy="266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\\192.168.5.12\workspace\Projects\IKKITOUSEN\GameDesign\章节&amp;地图\关东制霸\342780226638238015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540718"/>
            <a:ext cx="3243331" cy="243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\\192.168.5.12\workspace\Projects\IKKITOUSEN\GameDesign\章节&amp;地图\关东制霸\5213320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363704"/>
            <a:ext cx="3752800" cy="235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\\192.168.5.12\workspace\Projects\IKKITOUSEN\GameDesign\章节&amp;地图\关东制霸\a6634c09c93d70cf8d3199def8dcd100b8a12bf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40719"/>
            <a:ext cx="1579624" cy="227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\\192.168.5.12\workspace\Projects\IKKITOUSEN\GameDesign\章节&amp;地图\温泉功能\u=3530616884,1936979713&amp;fm=15&amp;gp=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042430"/>
            <a:ext cx="2546350" cy="142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4330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\\192.168.5.12\workspace\Projects\IKKITOUSEN\GameDesign\章节&amp;地图\关东制霸\167e2c585b2d9d925a77e0171e062ae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398919"/>
            <a:ext cx="3851919" cy="218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\\192.168.5.12\workspace\Projects\IKKITOUSEN\GameDesign\章节&amp;地图\关东制霸\6c4810ddbdc3203fcce84b7ab8682e68935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49" y="2787773"/>
            <a:ext cx="3894372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\\192.168.5.12\workspace\Projects\IKKITOUSEN\GameDesign\章节&amp;地图\关东制霸\u=2903064718,2442348431&amp;fm=21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15566"/>
            <a:ext cx="2978545" cy="223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1520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0753" y="824045"/>
            <a:ext cx="3741704" cy="3973603"/>
            <a:chOff x="2740753" y="824045"/>
            <a:chExt cx="3741704" cy="3973603"/>
          </a:xfrm>
        </p:grpSpPr>
        <p:pic>
          <p:nvPicPr>
            <p:cNvPr id="104" name="Picture 2" descr="C:\Users\trex\Pictures\7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719" y="2856526"/>
              <a:ext cx="1554163" cy="138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3" descr="C:\Users\trex\Pictures\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753" y="943733"/>
              <a:ext cx="1858963" cy="1268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4" descr="C:\Users\trex\Pictures\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834857"/>
              <a:ext cx="1231900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5" descr="C:\Users\trex\Pictures\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3292" y="824045"/>
              <a:ext cx="1584325" cy="1633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6" descr="C:\Users\trex\Pictures\4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2732" y="2181448"/>
              <a:ext cx="1609725" cy="261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7" descr="C:\Users\trex\Pictures\5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027" y="1781975"/>
              <a:ext cx="1944687" cy="890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8" descr="C:\Users\trex\Pictures\6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635" y="2458376"/>
              <a:ext cx="1633537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地图摆放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027505" y="2534062"/>
            <a:ext cx="128465" cy="642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87317" y="4165370"/>
            <a:ext cx="128465" cy="642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397668" y="2045748"/>
            <a:ext cx="128465" cy="642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774569" y="2034698"/>
            <a:ext cx="128465" cy="642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326931" y="2308826"/>
            <a:ext cx="128465" cy="642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018906" y="3761663"/>
            <a:ext cx="128465" cy="642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095106" y="2524270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590877" y="2878382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067944" y="2457975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601391" y="2340942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299520" y="3161381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664800" y="3032364"/>
            <a:ext cx="128465" cy="642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188612" y="3995632"/>
            <a:ext cx="128465" cy="642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772135" y="3384806"/>
            <a:ext cx="128465" cy="642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378855" y="3793779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4844481" y="1970466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821749" y="2218655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436096" y="1302615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385791" y="1753307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321558" y="2296941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017604" y="4667758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899040" y="3711595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449949" y="3333192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9552" y="1428750"/>
            <a:ext cx="514657" cy="2835709"/>
            <a:chOff x="2227522" y="1428750"/>
            <a:chExt cx="514657" cy="2835709"/>
          </a:xfrm>
        </p:grpSpPr>
        <p:sp>
          <p:nvSpPr>
            <p:cNvPr id="67" name="Rectangle 66"/>
            <p:cNvSpPr/>
            <p:nvPr/>
          </p:nvSpPr>
          <p:spPr>
            <a:xfrm>
              <a:off x="2227522" y="1428750"/>
              <a:ext cx="216024" cy="64911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群马县</a:t>
              </a:r>
              <a:endParaRPr lang="en-US" sz="12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526155" y="1428750"/>
              <a:ext cx="216024" cy="64911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栃木县</a:t>
              </a:r>
              <a:endParaRPr lang="en-US" sz="12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526155" y="2158350"/>
              <a:ext cx="216024" cy="64911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茨城县</a:t>
              </a:r>
              <a:endParaRPr lang="en-US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526155" y="2886480"/>
              <a:ext cx="216024" cy="64911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千叶县</a:t>
              </a:r>
              <a:endParaRPr lang="en-US" sz="12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227522" y="2157615"/>
              <a:ext cx="216024" cy="64911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埼玉县</a:t>
              </a:r>
              <a:endParaRPr lang="en-US" sz="12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227522" y="3615345"/>
              <a:ext cx="216024" cy="64911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神奈川县</a:t>
              </a:r>
              <a:endParaRPr lang="en-US" sz="11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227522" y="2886480"/>
              <a:ext cx="216024" cy="64911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东京都</a:t>
              </a:r>
              <a:endParaRPr lang="en-US" sz="1200" dirty="0"/>
            </a:p>
          </p:txBody>
        </p:sp>
      </p:grpSp>
      <p:sp>
        <p:nvSpPr>
          <p:cNvPr id="42" name="Oval 41"/>
          <p:cNvSpPr/>
          <p:nvPr/>
        </p:nvSpPr>
        <p:spPr>
          <a:xfrm>
            <a:off x="4716016" y="995350"/>
            <a:ext cx="128465" cy="642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461900" y="1667624"/>
            <a:ext cx="128465" cy="642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07904" y="1203598"/>
            <a:ext cx="128465" cy="642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139615" y="1396634"/>
            <a:ext cx="128465" cy="642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772136" y="1641996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198466" y="1821253"/>
            <a:ext cx="128465" cy="642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260641" y="1213396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998554" y="1411297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067943" y="2923839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535484" y="2662526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600568" y="2630410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92" idx="0"/>
            <a:endCxn id="37" idx="3"/>
          </p:cNvCxnSpPr>
          <p:nvPr/>
        </p:nvCxnSpPr>
        <p:spPr>
          <a:xfrm flipV="1">
            <a:off x="5081837" y="4220195"/>
            <a:ext cx="424293" cy="447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3" idx="3"/>
            <a:endCxn id="37" idx="7"/>
          </p:cNvCxnSpPr>
          <p:nvPr/>
        </p:nvCxnSpPr>
        <p:spPr>
          <a:xfrm flipH="1">
            <a:off x="5596969" y="3766420"/>
            <a:ext cx="320884" cy="408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9" idx="5"/>
            <a:endCxn id="37" idx="1"/>
          </p:cNvCxnSpPr>
          <p:nvPr/>
        </p:nvCxnSpPr>
        <p:spPr>
          <a:xfrm>
            <a:off x="5128558" y="3816488"/>
            <a:ext cx="377572" cy="358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6" idx="3"/>
            <a:endCxn id="59" idx="0"/>
          </p:cNvCxnSpPr>
          <p:nvPr/>
        </p:nvCxnSpPr>
        <p:spPr>
          <a:xfrm flipH="1">
            <a:off x="5083139" y="3388017"/>
            <a:ext cx="385623" cy="373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6" idx="5"/>
            <a:endCxn id="63" idx="1"/>
          </p:cNvCxnSpPr>
          <p:nvPr/>
        </p:nvCxnSpPr>
        <p:spPr>
          <a:xfrm>
            <a:off x="5559601" y="3388017"/>
            <a:ext cx="358252" cy="33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4"/>
            <a:endCxn id="66" idx="0"/>
          </p:cNvCxnSpPr>
          <p:nvPr/>
        </p:nvCxnSpPr>
        <p:spPr>
          <a:xfrm flipH="1">
            <a:off x="5514182" y="2942614"/>
            <a:ext cx="140928" cy="390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0" idx="5"/>
            <a:endCxn id="61" idx="1"/>
          </p:cNvCxnSpPr>
          <p:nvPr/>
        </p:nvCxnSpPr>
        <p:spPr>
          <a:xfrm>
            <a:off x="5204758" y="2579095"/>
            <a:ext cx="404932" cy="30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1" idx="7"/>
            <a:endCxn id="36" idx="3"/>
          </p:cNvCxnSpPr>
          <p:nvPr/>
        </p:nvCxnSpPr>
        <p:spPr>
          <a:xfrm flipV="1">
            <a:off x="5700529" y="2588887"/>
            <a:ext cx="345789" cy="298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0" idx="0"/>
            <a:endCxn id="90" idx="3"/>
          </p:cNvCxnSpPr>
          <p:nvPr/>
        </p:nvCxnSpPr>
        <p:spPr>
          <a:xfrm flipV="1">
            <a:off x="5159339" y="2351766"/>
            <a:ext cx="181032" cy="172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7" idx="4"/>
            <a:endCxn id="36" idx="0"/>
          </p:cNvCxnSpPr>
          <p:nvPr/>
        </p:nvCxnSpPr>
        <p:spPr>
          <a:xfrm>
            <a:off x="5885982" y="2282887"/>
            <a:ext cx="205756" cy="251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6" idx="5"/>
            <a:endCxn id="90" idx="1"/>
          </p:cNvCxnSpPr>
          <p:nvPr/>
        </p:nvCxnSpPr>
        <p:spPr>
          <a:xfrm>
            <a:off x="4954133" y="2025291"/>
            <a:ext cx="386238" cy="281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76" idx="4"/>
            <a:endCxn id="51" idx="0"/>
          </p:cNvCxnSpPr>
          <p:nvPr/>
        </p:nvCxnSpPr>
        <p:spPr>
          <a:xfrm flipH="1">
            <a:off x="4599717" y="2405174"/>
            <a:ext cx="65907" cy="257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89" idx="5"/>
            <a:endCxn id="87" idx="1"/>
          </p:cNvCxnSpPr>
          <p:nvPr/>
        </p:nvCxnSpPr>
        <p:spPr>
          <a:xfrm>
            <a:off x="5495443" y="1808132"/>
            <a:ext cx="345119" cy="41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63" idx="2"/>
            <a:endCxn id="59" idx="6"/>
          </p:cNvCxnSpPr>
          <p:nvPr/>
        </p:nvCxnSpPr>
        <p:spPr>
          <a:xfrm flipH="1">
            <a:off x="5147371" y="3743711"/>
            <a:ext cx="751669" cy="50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68" idx="3"/>
            <a:endCxn id="52" idx="7"/>
          </p:cNvCxnSpPr>
          <p:nvPr/>
        </p:nvCxnSpPr>
        <p:spPr>
          <a:xfrm flipH="1">
            <a:off x="3710220" y="2512800"/>
            <a:ext cx="376537" cy="127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1" idx="1"/>
            <a:endCxn id="68" idx="5"/>
          </p:cNvCxnSpPr>
          <p:nvPr/>
        </p:nvCxnSpPr>
        <p:spPr>
          <a:xfrm flipH="1" flipV="1">
            <a:off x="4177596" y="2512800"/>
            <a:ext cx="376701" cy="159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52" idx="1"/>
            <a:endCxn id="58" idx="4"/>
          </p:cNvCxnSpPr>
          <p:nvPr/>
        </p:nvCxnSpPr>
        <p:spPr>
          <a:xfrm flipH="1" flipV="1">
            <a:off x="3391164" y="2373058"/>
            <a:ext cx="228217" cy="26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57" idx="3"/>
            <a:endCxn id="58" idx="6"/>
          </p:cNvCxnSpPr>
          <p:nvPr/>
        </p:nvCxnSpPr>
        <p:spPr>
          <a:xfrm flipH="1">
            <a:off x="3455396" y="2089523"/>
            <a:ext cx="337986" cy="251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68" idx="0"/>
            <a:endCxn id="57" idx="5"/>
          </p:cNvCxnSpPr>
          <p:nvPr/>
        </p:nvCxnSpPr>
        <p:spPr>
          <a:xfrm flipH="1" flipV="1">
            <a:off x="3884221" y="2089523"/>
            <a:ext cx="247956" cy="368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53" idx="3"/>
            <a:endCxn id="68" idx="7"/>
          </p:cNvCxnSpPr>
          <p:nvPr/>
        </p:nvCxnSpPr>
        <p:spPr>
          <a:xfrm flipH="1">
            <a:off x="4177596" y="2100573"/>
            <a:ext cx="238885" cy="366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76" idx="0"/>
            <a:endCxn id="53" idx="5"/>
          </p:cNvCxnSpPr>
          <p:nvPr/>
        </p:nvCxnSpPr>
        <p:spPr>
          <a:xfrm flipH="1" flipV="1">
            <a:off x="4507320" y="2100573"/>
            <a:ext cx="158304" cy="24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57" idx="0"/>
            <a:endCxn id="46" idx="4"/>
          </p:cNvCxnSpPr>
          <p:nvPr/>
        </p:nvCxnSpPr>
        <p:spPr>
          <a:xfrm flipH="1" flipV="1">
            <a:off x="3836369" y="1706228"/>
            <a:ext cx="2433" cy="328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53" idx="2"/>
            <a:endCxn id="57" idx="6"/>
          </p:cNvCxnSpPr>
          <p:nvPr/>
        </p:nvCxnSpPr>
        <p:spPr>
          <a:xfrm flipH="1" flipV="1">
            <a:off x="3903034" y="2066814"/>
            <a:ext cx="494634" cy="11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58" idx="0"/>
            <a:endCxn id="47" idx="4"/>
          </p:cNvCxnSpPr>
          <p:nvPr/>
        </p:nvCxnSpPr>
        <p:spPr>
          <a:xfrm flipH="1" flipV="1">
            <a:off x="3262699" y="1885485"/>
            <a:ext cx="128465" cy="423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50" idx="1"/>
            <a:endCxn id="52" idx="5"/>
          </p:cNvCxnSpPr>
          <p:nvPr/>
        </p:nvCxnSpPr>
        <p:spPr>
          <a:xfrm flipH="1" flipV="1">
            <a:off x="3710220" y="2685235"/>
            <a:ext cx="376536" cy="24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51" idx="4"/>
            <a:endCxn id="50" idx="7"/>
          </p:cNvCxnSpPr>
          <p:nvPr/>
        </p:nvCxnSpPr>
        <p:spPr>
          <a:xfrm flipH="1">
            <a:off x="4177595" y="2726758"/>
            <a:ext cx="422122" cy="206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84" idx="3"/>
            <a:endCxn id="83" idx="7"/>
          </p:cNvCxnSpPr>
          <p:nvPr/>
        </p:nvCxnSpPr>
        <p:spPr>
          <a:xfrm flipH="1">
            <a:off x="3298264" y="3439631"/>
            <a:ext cx="492684" cy="5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85" idx="1"/>
            <a:endCxn id="84" idx="5"/>
          </p:cNvCxnSpPr>
          <p:nvPr/>
        </p:nvCxnSpPr>
        <p:spPr>
          <a:xfrm flipH="1" flipV="1">
            <a:off x="3881787" y="3439631"/>
            <a:ext cx="515881" cy="36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80" idx="3"/>
            <a:endCxn id="84" idx="7"/>
          </p:cNvCxnSpPr>
          <p:nvPr/>
        </p:nvCxnSpPr>
        <p:spPr>
          <a:xfrm flipH="1">
            <a:off x="3881787" y="3216206"/>
            <a:ext cx="436546" cy="178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81" idx="4"/>
            <a:endCxn id="84" idx="1"/>
          </p:cNvCxnSpPr>
          <p:nvPr/>
        </p:nvCxnSpPr>
        <p:spPr>
          <a:xfrm>
            <a:off x="3729033" y="3096596"/>
            <a:ext cx="61915" cy="297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81" idx="6"/>
            <a:endCxn id="50" idx="2"/>
          </p:cNvCxnSpPr>
          <p:nvPr/>
        </p:nvCxnSpPr>
        <p:spPr>
          <a:xfrm flipV="1">
            <a:off x="3793265" y="2955955"/>
            <a:ext cx="274678" cy="108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50" idx="5"/>
            <a:endCxn id="80" idx="1"/>
          </p:cNvCxnSpPr>
          <p:nvPr/>
        </p:nvCxnSpPr>
        <p:spPr>
          <a:xfrm>
            <a:off x="4177595" y="2978664"/>
            <a:ext cx="140738" cy="192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89" idx="2"/>
            <a:endCxn id="86" idx="7"/>
          </p:cNvCxnSpPr>
          <p:nvPr/>
        </p:nvCxnSpPr>
        <p:spPr>
          <a:xfrm flipH="1">
            <a:off x="4954133" y="1785423"/>
            <a:ext cx="431658" cy="19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88" idx="4"/>
            <a:endCxn id="89" idx="0"/>
          </p:cNvCxnSpPr>
          <p:nvPr/>
        </p:nvCxnSpPr>
        <p:spPr>
          <a:xfrm flipH="1">
            <a:off x="5450024" y="1366847"/>
            <a:ext cx="50305" cy="386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88" idx="3"/>
            <a:endCxn id="49" idx="7"/>
          </p:cNvCxnSpPr>
          <p:nvPr/>
        </p:nvCxnSpPr>
        <p:spPr>
          <a:xfrm flipH="1">
            <a:off x="5108206" y="1357440"/>
            <a:ext cx="346703" cy="63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88" idx="1"/>
            <a:endCxn id="42" idx="6"/>
          </p:cNvCxnSpPr>
          <p:nvPr/>
        </p:nvCxnSpPr>
        <p:spPr>
          <a:xfrm flipH="1" flipV="1">
            <a:off x="4844481" y="1027466"/>
            <a:ext cx="610428" cy="284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48" idx="7"/>
            <a:endCxn id="42" idx="2"/>
          </p:cNvCxnSpPr>
          <p:nvPr/>
        </p:nvCxnSpPr>
        <p:spPr>
          <a:xfrm flipV="1">
            <a:off x="4370293" y="1027466"/>
            <a:ext cx="345723" cy="195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43" idx="6"/>
            <a:endCxn id="49" idx="3"/>
          </p:cNvCxnSpPr>
          <p:nvPr/>
        </p:nvCxnSpPr>
        <p:spPr>
          <a:xfrm flipV="1">
            <a:off x="4590365" y="1466122"/>
            <a:ext cx="427002" cy="2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43" idx="0"/>
            <a:endCxn id="48" idx="4"/>
          </p:cNvCxnSpPr>
          <p:nvPr/>
        </p:nvCxnSpPr>
        <p:spPr>
          <a:xfrm flipH="1" flipV="1">
            <a:off x="4324874" y="1277628"/>
            <a:ext cx="201259" cy="389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43" idx="7"/>
            <a:endCxn id="42" idx="4"/>
          </p:cNvCxnSpPr>
          <p:nvPr/>
        </p:nvCxnSpPr>
        <p:spPr>
          <a:xfrm flipV="1">
            <a:off x="4571552" y="1059582"/>
            <a:ext cx="208697" cy="617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49" idx="1"/>
            <a:endCxn id="42" idx="5"/>
          </p:cNvCxnSpPr>
          <p:nvPr/>
        </p:nvCxnSpPr>
        <p:spPr>
          <a:xfrm flipH="1" flipV="1">
            <a:off x="4825668" y="1050175"/>
            <a:ext cx="191699" cy="370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89" idx="4"/>
            <a:endCxn id="90" idx="0"/>
          </p:cNvCxnSpPr>
          <p:nvPr/>
        </p:nvCxnSpPr>
        <p:spPr>
          <a:xfrm flipH="1">
            <a:off x="5385791" y="1817539"/>
            <a:ext cx="64233" cy="479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87" idx="2"/>
            <a:endCxn id="90" idx="7"/>
          </p:cNvCxnSpPr>
          <p:nvPr/>
        </p:nvCxnSpPr>
        <p:spPr>
          <a:xfrm flipH="1">
            <a:off x="5431210" y="2250771"/>
            <a:ext cx="390539" cy="55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48" idx="2"/>
            <a:endCxn id="44" idx="7"/>
          </p:cNvCxnSpPr>
          <p:nvPr/>
        </p:nvCxnSpPr>
        <p:spPr>
          <a:xfrm flipH="1" flipV="1">
            <a:off x="3817556" y="1213005"/>
            <a:ext cx="443085" cy="32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43" idx="2"/>
            <a:endCxn id="46" idx="6"/>
          </p:cNvCxnSpPr>
          <p:nvPr/>
        </p:nvCxnSpPr>
        <p:spPr>
          <a:xfrm flipH="1" flipV="1">
            <a:off x="3900601" y="1674112"/>
            <a:ext cx="561299" cy="25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44" idx="3"/>
            <a:endCxn id="45" idx="7"/>
          </p:cNvCxnSpPr>
          <p:nvPr/>
        </p:nvCxnSpPr>
        <p:spPr>
          <a:xfrm flipH="1">
            <a:off x="3249267" y="1258423"/>
            <a:ext cx="477450" cy="147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46" idx="3"/>
            <a:endCxn id="47" idx="6"/>
          </p:cNvCxnSpPr>
          <p:nvPr/>
        </p:nvCxnSpPr>
        <p:spPr>
          <a:xfrm flipH="1">
            <a:off x="3326931" y="1696821"/>
            <a:ext cx="464018" cy="156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45" idx="4"/>
            <a:endCxn id="47" idx="0"/>
          </p:cNvCxnSpPr>
          <p:nvPr/>
        </p:nvCxnSpPr>
        <p:spPr>
          <a:xfrm>
            <a:off x="3203848" y="1460866"/>
            <a:ext cx="58851" cy="36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44" idx="4"/>
            <a:endCxn id="46" idx="0"/>
          </p:cNvCxnSpPr>
          <p:nvPr/>
        </p:nvCxnSpPr>
        <p:spPr>
          <a:xfrm>
            <a:off x="3772137" y="1267830"/>
            <a:ext cx="64232" cy="374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46" idx="2"/>
            <a:endCxn id="45" idx="5"/>
          </p:cNvCxnSpPr>
          <p:nvPr/>
        </p:nvCxnSpPr>
        <p:spPr>
          <a:xfrm flipH="1" flipV="1">
            <a:off x="3249267" y="1451459"/>
            <a:ext cx="522869" cy="22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53" idx="0"/>
            <a:endCxn id="46" idx="5"/>
          </p:cNvCxnSpPr>
          <p:nvPr/>
        </p:nvCxnSpPr>
        <p:spPr>
          <a:xfrm flipH="1" flipV="1">
            <a:off x="3881788" y="1696821"/>
            <a:ext cx="580113" cy="348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57" idx="1"/>
            <a:endCxn id="47" idx="5"/>
          </p:cNvCxnSpPr>
          <p:nvPr/>
        </p:nvCxnSpPr>
        <p:spPr>
          <a:xfrm flipH="1" flipV="1">
            <a:off x="3308118" y="1876078"/>
            <a:ext cx="485264" cy="16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43" idx="1"/>
            <a:endCxn id="44" idx="5"/>
          </p:cNvCxnSpPr>
          <p:nvPr/>
        </p:nvCxnSpPr>
        <p:spPr>
          <a:xfrm flipH="1" flipV="1">
            <a:off x="3817556" y="1258423"/>
            <a:ext cx="663157" cy="418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49" idx="5"/>
            <a:endCxn id="89" idx="1"/>
          </p:cNvCxnSpPr>
          <p:nvPr/>
        </p:nvCxnSpPr>
        <p:spPr>
          <a:xfrm>
            <a:off x="5108206" y="1466122"/>
            <a:ext cx="296398" cy="296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49" idx="4"/>
            <a:endCxn id="86" idx="0"/>
          </p:cNvCxnSpPr>
          <p:nvPr/>
        </p:nvCxnSpPr>
        <p:spPr>
          <a:xfrm flipH="1">
            <a:off x="4908714" y="1475529"/>
            <a:ext cx="154073" cy="494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43" idx="5"/>
            <a:endCxn id="86" idx="1"/>
          </p:cNvCxnSpPr>
          <p:nvPr/>
        </p:nvCxnSpPr>
        <p:spPr>
          <a:xfrm>
            <a:off x="4571552" y="1722449"/>
            <a:ext cx="291742" cy="257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36" idx="1"/>
            <a:endCxn id="90" idx="5"/>
          </p:cNvCxnSpPr>
          <p:nvPr/>
        </p:nvCxnSpPr>
        <p:spPr>
          <a:xfrm flipH="1" flipV="1">
            <a:off x="5431210" y="2351766"/>
            <a:ext cx="615108" cy="191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60" idx="7"/>
            <a:endCxn id="36" idx="2"/>
          </p:cNvCxnSpPr>
          <p:nvPr/>
        </p:nvCxnSpPr>
        <p:spPr>
          <a:xfrm>
            <a:off x="5204758" y="2533677"/>
            <a:ext cx="822747" cy="3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68" idx="1"/>
            <a:endCxn id="58" idx="5"/>
          </p:cNvCxnSpPr>
          <p:nvPr/>
        </p:nvCxnSpPr>
        <p:spPr>
          <a:xfrm flipH="1" flipV="1">
            <a:off x="3436583" y="2363651"/>
            <a:ext cx="650174" cy="103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76" idx="3"/>
            <a:endCxn id="68" idx="7"/>
          </p:cNvCxnSpPr>
          <p:nvPr/>
        </p:nvCxnSpPr>
        <p:spPr>
          <a:xfrm flipH="1">
            <a:off x="4177596" y="2395767"/>
            <a:ext cx="442608" cy="7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85" idx="0"/>
            <a:endCxn id="80" idx="4"/>
          </p:cNvCxnSpPr>
          <p:nvPr/>
        </p:nvCxnSpPr>
        <p:spPr>
          <a:xfrm flipH="1" flipV="1">
            <a:off x="4363753" y="3225613"/>
            <a:ext cx="79335" cy="568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81" idx="3"/>
            <a:endCxn id="274" idx="7"/>
          </p:cNvCxnSpPr>
          <p:nvPr/>
        </p:nvCxnSpPr>
        <p:spPr>
          <a:xfrm flipH="1">
            <a:off x="3263531" y="3087189"/>
            <a:ext cx="420082" cy="40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Oval 273"/>
          <p:cNvSpPr/>
          <p:nvPr/>
        </p:nvSpPr>
        <p:spPr>
          <a:xfrm>
            <a:off x="3153879" y="3478312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/>
          <p:cNvCxnSpPr>
            <a:stCxn id="84" idx="2"/>
            <a:endCxn id="274" idx="6"/>
          </p:cNvCxnSpPr>
          <p:nvPr/>
        </p:nvCxnSpPr>
        <p:spPr>
          <a:xfrm flipH="1">
            <a:off x="3282344" y="3416922"/>
            <a:ext cx="489791" cy="93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83" idx="0"/>
            <a:endCxn id="274" idx="4"/>
          </p:cNvCxnSpPr>
          <p:nvPr/>
        </p:nvCxnSpPr>
        <p:spPr>
          <a:xfrm flipH="1" flipV="1">
            <a:off x="3218112" y="3542544"/>
            <a:ext cx="34733" cy="453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7236296" y="1165026"/>
            <a:ext cx="128465" cy="642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7236296" y="1396634"/>
            <a:ext cx="128465" cy="642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/>
          <p:cNvSpPr/>
          <p:nvPr/>
        </p:nvSpPr>
        <p:spPr>
          <a:xfrm>
            <a:off x="7236296" y="1625005"/>
            <a:ext cx="128465" cy="642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7452320" y="1066337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资源点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7452320" y="1297945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学院点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7452320" y="1526316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温泉点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4701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33013" y="2217047"/>
            <a:ext cx="1476623" cy="1404730"/>
            <a:chOff x="951609" y="2324459"/>
            <a:chExt cx="1476623" cy="1404730"/>
          </a:xfrm>
        </p:grpSpPr>
        <p:sp>
          <p:nvSpPr>
            <p:cNvPr id="2" name="Regular Pentagon 1"/>
            <p:cNvSpPr/>
            <p:nvPr/>
          </p:nvSpPr>
          <p:spPr>
            <a:xfrm>
              <a:off x="1403648" y="2715766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gular Pentagon 11"/>
            <p:cNvSpPr/>
            <p:nvPr/>
          </p:nvSpPr>
          <p:spPr>
            <a:xfrm rot="2095753">
              <a:off x="1713609" y="2324459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gular Pentagon 12"/>
            <p:cNvSpPr/>
            <p:nvPr/>
          </p:nvSpPr>
          <p:spPr>
            <a:xfrm rot="2095753">
              <a:off x="1422061" y="3218980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gular Pentagon 13"/>
            <p:cNvSpPr/>
            <p:nvPr/>
          </p:nvSpPr>
          <p:spPr>
            <a:xfrm rot="2095753">
              <a:off x="1892513" y="2887676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gular Pentagon 14"/>
            <p:cNvSpPr/>
            <p:nvPr/>
          </p:nvSpPr>
          <p:spPr>
            <a:xfrm rot="2095753">
              <a:off x="1123888" y="2331085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gular Pentagon 15"/>
            <p:cNvSpPr/>
            <p:nvPr/>
          </p:nvSpPr>
          <p:spPr>
            <a:xfrm rot="2095753">
              <a:off x="951609" y="2881050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4831267" y="1767092"/>
            <a:ext cx="1476623" cy="1404730"/>
            <a:chOff x="951609" y="2324459"/>
            <a:chExt cx="1476623" cy="1404730"/>
          </a:xfrm>
        </p:grpSpPr>
        <p:sp>
          <p:nvSpPr>
            <p:cNvPr id="19" name="Regular Pentagon 18"/>
            <p:cNvSpPr/>
            <p:nvPr/>
          </p:nvSpPr>
          <p:spPr>
            <a:xfrm>
              <a:off x="1403648" y="2715766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gular Pentagon 19"/>
            <p:cNvSpPr/>
            <p:nvPr/>
          </p:nvSpPr>
          <p:spPr>
            <a:xfrm rot="2095753">
              <a:off x="1713609" y="2324459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gular Pentagon 20"/>
            <p:cNvSpPr/>
            <p:nvPr/>
          </p:nvSpPr>
          <p:spPr>
            <a:xfrm rot="2095753">
              <a:off x="1422061" y="3218980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gular Pentagon 29"/>
            <p:cNvSpPr/>
            <p:nvPr/>
          </p:nvSpPr>
          <p:spPr>
            <a:xfrm rot="2095753">
              <a:off x="1892513" y="2887676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gular Pentagon 30"/>
            <p:cNvSpPr/>
            <p:nvPr/>
          </p:nvSpPr>
          <p:spPr>
            <a:xfrm rot="2095753">
              <a:off x="1123888" y="2331085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gular Pentagon 31"/>
            <p:cNvSpPr/>
            <p:nvPr/>
          </p:nvSpPr>
          <p:spPr>
            <a:xfrm rot="2095753">
              <a:off x="951609" y="2881050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 rot="10800000">
            <a:off x="4374067" y="3224832"/>
            <a:ext cx="1476623" cy="1404730"/>
            <a:chOff x="951609" y="2324459"/>
            <a:chExt cx="1476623" cy="1404730"/>
          </a:xfrm>
        </p:grpSpPr>
        <p:sp>
          <p:nvSpPr>
            <p:cNvPr id="34" name="Regular Pentagon 33"/>
            <p:cNvSpPr/>
            <p:nvPr/>
          </p:nvSpPr>
          <p:spPr>
            <a:xfrm>
              <a:off x="1403648" y="2715766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gular Pentagon 34"/>
            <p:cNvSpPr/>
            <p:nvPr/>
          </p:nvSpPr>
          <p:spPr>
            <a:xfrm rot="2095753">
              <a:off x="1713609" y="2324459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gular Pentagon 35"/>
            <p:cNvSpPr/>
            <p:nvPr/>
          </p:nvSpPr>
          <p:spPr>
            <a:xfrm rot="2095753">
              <a:off x="1422061" y="3218980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gular Pentagon 36"/>
            <p:cNvSpPr/>
            <p:nvPr/>
          </p:nvSpPr>
          <p:spPr>
            <a:xfrm rot="2095753">
              <a:off x="1892513" y="2887676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gular Pentagon 37"/>
            <p:cNvSpPr/>
            <p:nvPr/>
          </p:nvSpPr>
          <p:spPr>
            <a:xfrm rot="2095753">
              <a:off x="1123888" y="2331085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gular Pentagon 38"/>
            <p:cNvSpPr/>
            <p:nvPr/>
          </p:nvSpPr>
          <p:spPr>
            <a:xfrm rot="2095753">
              <a:off x="951609" y="2881050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 rot="10800000">
            <a:off x="2837592" y="3224831"/>
            <a:ext cx="1476623" cy="1404730"/>
            <a:chOff x="951609" y="2324459"/>
            <a:chExt cx="1476623" cy="1404730"/>
          </a:xfrm>
        </p:grpSpPr>
        <p:sp>
          <p:nvSpPr>
            <p:cNvPr id="97" name="Regular Pentagon 96"/>
            <p:cNvSpPr/>
            <p:nvPr/>
          </p:nvSpPr>
          <p:spPr>
            <a:xfrm>
              <a:off x="1403648" y="2715766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gular Pentagon 97"/>
            <p:cNvSpPr/>
            <p:nvPr/>
          </p:nvSpPr>
          <p:spPr>
            <a:xfrm rot="2095753">
              <a:off x="1713609" y="2324459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gular Pentagon 98"/>
            <p:cNvSpPr/>
            <p:nvPr/>
          </p:nvSpPr>
          <p:spPr>
            <a:xfrm rot="2095753">
              <a:off x="1422061" y="3218980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gular Pentagon 99"/>
            <p:cNvSpPr/>
            <p:nvPr/>
          </p:nvSpPr>
          <p:spPr>
            <a:xfrm rot="2095753">
              <a:off x="1892513" y="2887676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gular Pentagon 100"/>
            <p:cNvSpPr/>
            <p:nvPr/>
          </p:nvSpPr>
          <p:spPr>
            <a:xfrm rot="2095753">
              <a:off x="1123888" y="2331085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gular Pentagon 101"/>
            <p:cNvSpPr/>
            <p:nvPr/>
          </p:nvSpPr>
          <p:spPr>
            <a:xfrm rot="2095753">
              <a:off x="951609" y="2881050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 rot="10800000">
            <a:off x="2367139" y="1798576"/>
            <a:ext cx="1476623" cy="1404730"/>
            <a:chOff x="951609" y="2324459"/>
            <a:chExt cx="1476623" cy="1404730"/>
          </a:xfrm>
        </p:grpSpPr>
        <p:sp>
          <p:nvSpPr>
            <p:cNvPr id="104" name="Regular Pentagon 103"/>
            <p:cNvSpPr/>
            <p:nvPr/>
          </p:nvSpPr>
          <p:spPr>
            <a:xfrm>
              <a:off x="1403648" y="2715766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gular Pentagon 104"/>
            <p:cNvSpPr/>
            <p:nvPr/>
          </p:nvSpPr>
          <p:spPr>
            <a:xfrm rot="2095753">
              <a:off x="1713609" y="2324459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gular Pentagon 105"/>
            <p:cNvSpPr/>
            <p:nvPr/>
          </p:nvSpPr>
          <p:spPr>
            <a:xfrm rot="2095753">
              <a:off x="1422061" y="3218980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gular Pentagon 106"/>
            <p:cNvSpPr/>
            <p:nvPr/>
          </p:nvSpPr>
          <p:spPr>
            <a:xfrm rot="2095753">
              <a:off x="1892513" y="2887676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gular Pentagon 107"/>
            <p:cNvSpPr/>
            <p:nvPr/>
          </p:nvSpPr>
          <p:spPr>
            <a:xfrm rot="2095753">
              <a:off x="1123888" y="2331085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gular Pentagon 108"/>
            <p:cNvSpPr/>
            <p:nvPr/>
          </p:nvSpPr>
          <p:spPr>
            <a:xfrm rot="2095753">
              <a:off x="951609" y="2881050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 rot="10800000">
            <a:off x="3594316" y="864027"/>
            <a:ext cx="1476623" cy="1404730"/>
            <a:chOff x="951609" y="2324459"/>
            <a:chExt cx="1476623" cy="1404730"/>
          </a:xfrm>
        </p:grpSpPr>
        <p:sp>
          <p:nvSpPr>
            <p:cNvPr id="111" name="Regular Pentagon 110"/>
            <p:cNvSpPr/>
            <p:nvPr/>
          </p:nvSpPr>
          <p:spPr>
            <a:xfrm>
              <a:off x="1403648" y="2715766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gular Pentagon 111"/>
            <p:cNvSpPr/>
            <p:nvPr/>
          </p:nvSpPr>
          <p:spPr>
            <a:xfrm rot="2095753">
              <a:off x="1713609" y="2324459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gular Pentagon 112"/>
            <p:cNvSpPr/>
            <p:nvPr/>
          </p:nvSpPr>
          <p:spPr>
            <a:xfrm rot="2095753">
              <a:off x="1422061" y="3218980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gular Pentagon 113"/>
            <p:cNvSpPr/>
            <p:nvPr/>
          </p:nvSpPr>
          <p:spPr>
            <a:xfrm rot="2095753">
              <a:off x="1892513" y="2887676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gular Pentagon 114"/>
            <p:cNvSpPr/>
            <p:nvPr/>
          </p:nvSpPr>
          <p:spPr>
            <a:xfrm rot="2095753">
              <a:off x="1123888" y="2331085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gular Pentagon 115"/>
            <p:cNvSpPr/>
            <p:nvPr/>
          </p:nvSpPr>
          <p:spPr>
            <a:xfrm rot="2095753">
              <a:off x="951609" y="2881050"/>
              <a:ext cx="535719" cy="510209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11929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35646"/>
            <a:ext cx="4100574" cy="229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15566"/>
            <a:ext cx="2742808" cy="210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8900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高校位置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83452" y="1428750"/>
            <a:ext cx="216024" cy="649114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群马县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7093867" y="1553287"/>
            <a:ext cx="216024" cy="649114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栃木县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7093867" y="2282887"/>
            <a:ext cx="216024" cy="649114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茨城县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7093867" y="2998249"/>
            <a:ext cx="216024" cy="649114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千叶县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983452" y="2157615"/>
            <a:ext cx="216024" cy="649114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埼玉县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983452" y="3615345"/>
            <a:ext cx="216024" cy="649114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神奈川县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983452" y="2886480"/>
            <a:ext cx="216024" cy="649114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东京都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259632" y="2157615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成都学院</a:t>
            </a:r>
            <a:endParaRPr lang="en-US" altLang="zh-CN" sz="1100" dirty="0" smtClean="0">
              <a:solidFill>
                <a:schemeClr val="bg1"/>
              </a:solidFill>
            </a:endParaRPr>
          </a:p>
          <a:p>
            <a:r>
              <a:rPr lang="zh-CN" altLang="en-US" sz="1100" dirty="0" smtClean="0">
                <a:solidFill>
                  <a:schemeClr val="bg1"/>
                </a:solidFill>
              </a:rPr>
              <a:t>百观音温泉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59632" y="2886480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岩藏温泉</a:t>
            </a:r>
            <a:endParaRPr lang="en-US" altLang="zh-CN" sz="1100" dirty="0" smtClean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大江</a:t>
            </a:r>
            <a:r>
              <a:rPr lang="zh-CN" altLang="en-US" sz="1100" dirty="0" smtClean="0">
                <a:solidFill>
                  <a:schemeClr val="bg1"/>
                </a:solidFill>
              </a:rPr>
              <a:t>户温泉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59632" y="3615345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许昌学院</a:t>
            </a:r>
            <a:endParaRPr lang="en-US" altLang="zh-CN" sz="1100" dirty="0" smtClean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箱</a:t>
            </a:r>
            <a:r>
              <a:rPr lang="zh-CN" altLang="en-US" sz="1100" dirty="0" smtClean="0">
                <a:solidFill>
                  <a:schemeClr val="bg1"/>
                </a:solidFill>
              </a:rPr>
              <a:t>根温泉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80312" y="1553287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那须温泉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zh-CN" altLang="en-US" sz="1100" dirty="0" smtClean="0">
                <a:solidFill>
                  <a:schemeClr val="bg1"/>
                </a:solidFill>
              </a:rPr>
              <a:t>鬼怒川温泉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0312" y="2286316"/>
            <a:ext cx="15841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五浦温泉</a:t>
            </a:r>
            <a:endParaRPr lang="en-US" altLang="zh-CN" sz="1100" dirty="0" smtClean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扬</a:t>
            </a:r>
            <a:r>
              <a:rPr lang="zh-CN" altLang="en-US" sz="1100" dirty="0" smtClean="0">
                <a:solidFill>
                  <a:schemeClr val="bg1"/>
                </a:solidFill>
              </a:rPr>
              <a:t>州高校</a:t>
            </a:r>
            <a:endParaRPr lang="en-US" altLang="zh-CN" sz="1100" dirty="0" smtClean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豫</a:t>
            </a:r>
            <a:r>
              <a:rPr lang="zh-CN" altLang="en-US" sz="1100" dirty="0" smtClean="0">
                <a:solidFill>
                  <a:schemeClr val="bg1"/>
                </a:solidFill>
              </a:rPr>
              <a:t>州高校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80312" y="2998249"/>
            <a:ext cx="15841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南阳学院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zh-CN" altLang="en-US" sz="1100" dirty="0" smtClean="0">
                <a:solidFill>
                  <a:schemeClr val="bg1"/>
                </a:solidFill>
              </a:rPr>
              <a:t>吴郡高校</a:t>
            </a:r>
            <a:endParaRPr lang="en-US" altLang="zh-CN" sz="1100" dirty="0" smtClean="0">
              <a:solidFill>
                <a:schemeClr val="bg1"/>
              </a:solidFill>
            </a:endParaRPr>
          </a:p>
          <a:p>
            <a:r>
              <a:rPr lang="zh-CN" altLang="en-US" sz="1100" dirty="0" smtClean="0">
                <a:solidFill>
                  <a:schemeClr val="bg1"/>
                </a:solidFill>
              </a:rPr>
              <a:t>鸭川温泉</a:t>
            </a: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20482" y="865823"/>
            <a:ext cx="3993435" cy="4041314"/>
            <a:chOff x="2520482" y="865823"/>
            <a:chExt cx="3993435" cy="4041314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616"/>
            <a:stretch/>
          </p:blipFill>
          <p:spPr>
            <a:xfrm>
              <a:off x="2520482" y="865823"/>
              <a:ext cx="3993435" cy="4041314"/>
            </a:xfrm>
            <a:prstGeom prst="rect">
              <a:avLst/>
            </a:prstGeom>
          </p:spPr>
        </p:pic>
        <p:sp>
          <p:nvSpPr>
            <p:cNvPr id="2" name="Oval 1"/>
            <p:cNvSpPr/>
            <p:nvPr/>
          </p:nvSpPr>
          <p:spPr>
            <a:xfrm>
              <a:off x="4716016" y="995350"/>
              <a:ext cx="128465" cy="6423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461900" y="1667624"/>
              <a:ext cx="128465" cy="6423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834286" y="2630410"/>
              <a:ext cx="128465" cy="642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468267" y="4165370"/>
              <a:ext cx="128465" cy="6423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707904" y="1203598"/>
              <a:ext cx="128465" cy="6423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139615" y="1396634"/>
              <a:ext cx="128465" cy="642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772136" y="1641996"/>
              <a:ext cx="128465" cy="642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198466" y="1821253"/>
              <a:ext cx="128465" cy="6423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397668" y="2045748"/>
              <a:ext cx="128465" cy="642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774569" y="2034698"/>
              <a:ext cx="128465" cy="642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326931" y="2308826"/>
              <a:ext cx="128465" cy="6423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076056" y="3647363"/>
              <a:ext cx="128465" cy="642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076056" y="2524270"/>
              <a:ext cx="128465" cy="642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596732" y="3175650"/>
              <a:ext cx="128465" cy="642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4067944" y="2457975"/>
              <a:ext cx="128465" cy="642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260641" y="1213396"/>
              <a:ext cx="128465" cy="642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998554" y="1411297"/>
              <a:ext cx="128465" cy="642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601391" y="2340942"/>
              <a:ext cx="128465" cy="642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067943" y="2923839"/>
              <a:ext cx="128465" cy="642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535484" y="2662526"/>
              <a:ext cx="128465" cy="642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600568" y="2630410"/>
              <a:ext cx="128465" cy="642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299520" y="3161381"/>
              <a:ext cx="128465" cy="642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664800" y="3032364"/>
              <a:ext cx="128465" cy="642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298099" y="3742355"/>
              <a:ext cx="128465" cy="6423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772135" y="3384806"/>
              <a:ext cx="128465" cy="642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352248" y="3719418"/>
              <a:ext cx="128465" cy="642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4844481" y="1970466"/>
              <a:ext cx="128465" cy="642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5821749" y="2218655"/>
              <a:ext cx="128465" cy="642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436096" y="1302615"/>
              <a:ext cx="128465" cy="642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5385791" y="1753307"/>
              <a:ext cx="128465" cy="642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321558" y="2296941"/>
              <a:ext cx="128465" cy="642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998554" y="4731990"/>
              <a:ext cx="128465" cy="642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59632" y="1553287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成都学院</a:t>
            </a:r>
            <a:endParaRPr lang="en-US" altLang="zh-CN" sz="1100" dirty="0" smtClean="0">
              <a:solidFill>
                <a:schemeClr val="bg1"/>
              </a:solidFill>
            </a:endParaRPr>
          </a:p>
          <a:p>
            <a:r>
              <a:rPr lang="zh-CN" altLang="en-US" sz="1100" dirty="0" smtClean="0">
                <a:solidFill>
                  <a:schemeClr val="bg1"/>
                </a:solidFill>
              </a:rPr>
              <a:t>百观音温泉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25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29354" y="1040764"/>
            <a:ext cx="432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7" r="12176" b="54365"/>
          <a:stretch/>
        </p:blipFill>
        <p:spPr>
          <a:xfrm>
            <a:off x="3491567" y="1378566"/>
            <a:ext cx="3106979" cy="29021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制霸模式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1130797"/>
            <a:ext cx="124346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区块状态：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未开启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攻略中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攻略时间到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温泉状态：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冷却中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还有次数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可</a:t>
            </a:r>
            <a:r>
              <a:rPr lang="zh-CN" altLang="en-US" sz="1400" dirty="0" smtClean="0">
                <a:solidFill>
                  <a:schemeClr val="bg1"/>
                </a:solidFill>
              </a:rPr>
              <a:t>领取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入侵状态：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入侵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未入侵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022686" y="1287461"/>
            <a:ext cx="3626669" cy="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766806" y="1040762"/>
            <a:ext cx="882549" cy="240349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884257" y="1040762"/>
            <a:ext cx="882549" cy="240349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001708" y="1040762"/>
            <a:ext cx="882549" cy="240349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022687" y="1040766"/>
            <a:ext cx="979022" cy="240345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zh-CN" altLang="en-US" sz="1050" dirty="0" smtClean="0"/>
              <a:t>关东制霸</a:t>
            </a:r>
            <a:endParaRPr lang="en-US" sz="1050" dirty="0"/>
          </a:p>
        </p:txBody>
      </p:sp>
      <p:sp>
        <p:nvSpPr>
          <p:cNvPr id="20" name="Rectangle 19"/>
          <p:cNvSpPr/>
          <p:nvPr/>
        </p:nvSpPr>
        <p:spPr>
          <a:xfrm>
            <a:off x="2329354" y="1040763"/>
            <a:ext cx="693333" cy="240348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sz="1200" dirty="0"/>
              <a:t>B</a:t>
            </a:r>
            <a:r>
              <a:rPr lang="en-US" altLang="zh-CN" sz="1200" dirty="0"/>
              <a:t>ack</a:t>
            </a:r>
            <a:endParaRPr lang="en-US" sz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5856348" y="3350345"/>
            <a:ext cx="793007" cy="930420"/>
            <a:chOff x="5856348" y="3350345"/>
            <a:chExt cx="793007" cy="930420"/>
          </a:xfrm>
        </p:grpSpPr>
        <p:sp>
          <p:nvSpPr>
            <p:cNvPr id="51" name="Rectangle 50"/>
            <p:cNvSpPr/>
            <p:nvPr/>
          </p:nvSpPr>
          <p:spPr>
            <a:xfrm>
              <a:off x="5868144" y="3350345"/>
              <a:ext cx="781211" cy="930420"/>
            </a:xfrm>
            <a:prstGeom prst="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5856348" y="3420496"/>
              <a:ext cx="779402" cy="788746"/>
              <a:chOff x="2520482" y="865823"/>
              <a:chExt cx="3993435" cy="404131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pic>
            <p:nvPicPr>
              <p:cNvPr id="53" name="Picture 5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8616"/>
              <a:stretch/>
            </p:blipFill>
            <p:spPr>
              <a:xfrm>
                <a:off x="2520482" y="865823"/>
                <a:ext cx="3993435" cy="4041314"/>
              </a:xfrm>
              <a:prstGeom prst="rect">
                <a:avLst/>
              </a:prstGeom>
            </p:spPr>
          </p:pic>
          <p:sp>
            <p:nvSpPr>
              <p:cNvPr id="55" name="Oval 54"/>
              <p:cNvSpPr/>
              <p:nvPr/>
            </p:nvSpPr>
            <p:spPr>
              <a:xfrm>
                <a:off x="4716016" y="995350"/>
                <a:ext cx="128465" cy="6423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4461900" y="1667624"/>
                <a:ext cx="128465" cy="6423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834286" y="2630410"/>
                <a:ext cx="128465" cy="6423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468267" y="4165370"/>
                <a:ext cx="128465" cy="6423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707904" y="1203598"/>
                <a:ext cx="128465" cy="6423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139615" y="1396634"/>
                <a:ext cx="128465" cy="6423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772136" y="1641996"/>
                <a:ext cx="128465" cy="6423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198466" y="1821253"/>
                <a:ext cx="128465" cy="6423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397668" y="2045748"/>
                <a:ext cx="128465" cy="6423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774569" y="2034698"/>
                <a:ext cx="128465" cy="6423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326931" y="2308826"/>
                <a:ext cx="128465" cy="6423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076056" y="3647363"/>
                <a:ext cx="128465" cy="6423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5076056" y="2524270"/>
                <a:ext cx="128465" cy="6423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5596732" y="3175650"/>
                <a:ext cx="128465" cy="6423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4067944" y="2457975"/>
                <a:ext cx="128465" cy="6423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260641" y="1213396"/>
                <a:ext cx="128465" cy="6423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4998554" y="1411297"/>
                <a:ext cx="128465" cy="6423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4601391" y="2340942"/>
                <a:ext cx="128465" cy="6423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067943" y="2923839"/>
                <a:ext cx="128465" cy="6423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4535484" y="2662526"/>
                <a:ext cx="128465" cy="6423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600568" y="2630410"/>
                <a:ext cx="128465" cy="6423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4299520" y="3161381"/>
                <a:ext cx="128465" cy="6423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664800" y="3032364"/>
                <a:ext cx="128465" cy="6423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298099" y="3742355"/>
                <a:ext cx="128465" cy="6423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772135" y="3384806"/>
                <a:ext cx="128465" cy="6423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352248" y="3719418"/>
                <a:ext cx="128465" cy="6423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844481" y="1970466"/>
                <a:ext cx="128465" cy="6423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821749" y="2218655"/>
                <a:ext cx="128465" cy="6423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436096" y="1302615"/>
                <a:ext cx="128465" cy="6423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5385791" y="1753307"/>
                <a:ext cx="128465" cy="6423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5321558" y="2296941"/>
                <a:ext cx="128465" cy="6423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998554" y="4731990"/>
                <a:ext cx="128465" cy="6423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6159501" y="3422002"/>
              <a:ext cx="387350" cy="343548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531995" y="1802937"/>
            <a:ext cx="1002388" cy="384938"/>
            <a:chOff x="7533921" y="1894764"/>
            <a:chExt cx="1225215" cy="4705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9" name="Teardrop 108"/>
            <p:cNvSpPr/>
            <p:nvPr/>
          </p:nvSpPr>
          <p:spPr>
            <a:xfrm rot="8100000">
              <a:off x="7702181" y="1941157"/>
              <a:ext cx="385783" cy="385783"/>
            </a:xfrm>
            <a:prstGeom prst="teardrop">
              <a:avLst>
                <a:gd name="adj" fmla="val 118301"/>
              </a:avLst>
            </a:prstGeom>
            <a:ln w="127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0" name="Oval 109"/>
            <p:cNvSpPr/>
            <p:nvPr/>
          </p:nvSpPr>
          <p:spPr>
            <a:xfrm>
              <a:off x="7533921" y="2064584"/>
              <a:ext cx="138926" cy="138926"/>
            </a:xfrm>
            <a:prstGeom prst="ellips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</a:p>
          </p:txBody>
        </p:sp>
        <p:sp>
          <p:nvSpPr>
            <p:cNvPr id="111" name="Oval 110"/>
            <p:cNvSpPr/>
            <p:nvPr/>
          </p:nvSpPr>
          <p:spPr>
            <a:xfrm>
              <a:off x="7588799" y="1894764"/>
              <a:ext cx="138926" cy="138926"/>
            </a:xfrm>
            <a:prstGeom prst="ellipse">
              <a:avLst/>
            </a:prstGeom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7588799" y="2226346"/>
              <a:ext cx="138926" cy="138926"/>
            </a:xfrm>
            <a:prstGeom prst="ellips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7789243" y="2016373"/>
              <a:ext cx="969893" cy="233821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3~</a:t>
              </a:r>
              <a:r>
                <a:rPr lang="en-US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7739070" y="1978046"/>
              <a:ext cx="312003" cy="312003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8051073" y="2276493"/>
              <a:ext cx="646298" cy="80382"/>
              <a:chOff x="5891500" y="3514750"/>
              <a:chExt cx="928991" cy="115543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5891500" y="3514750"/>
                <a:ext cx="928991" cy="1155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5901027" y="3526652"/>
                <a:ext cx="909937" cy="96299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Ready</a:t>
                </a:r>
                <a:endPara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0984" y="1960082"/>
              <a:ext cx="262520" cy="26252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6604" y="1968744"/>
              <a:ext cx="299244" cy="29924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0" name="Group 119"/>
          <p:cNvGrpSpPr/>
          <p:nvPr/>
        </p:nvGrpSpPr>
        <p:grpSpPr>
          <a:xfrm>
            <a:off x="4718836" y="2690682"/>
            <a:ext cx="1002388" cy="384938"/>
            <a:chOff x="7533921" y="698106"/>
            <a:chExt cx="1225215" cy="4705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1" name="Teardrop 120"/>
            <p:cNvSpPr/>
            <p:nvPr/>
          </p:nvSpPr>
          <p:spPr>
            <a:xfrm rot="8100000">
              <a:off x="7702181" y="744499"/>
              <a:ext cx="385783" cy="385783"/>
            </a:xfrm>
            <a:prstGeom prst="teardrop">
              <a:avLst>
                <a:gd name="adj" fmla="val 118301"/>
              </a:avLst>
            </a:prstGeom>
            <a:ln w="127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2" name="Oval 121"/>
            <p:cNvSpPr/>
            <p:nvPr/>
          </p:nvSpPr>
          <p:spPr>
            <a:xfrm>
              <a:off x="7533921" y="867926"/>
              <a:ext cx="138926" cy="138926"/>
            </a:xfrm>
            <a:prstGeom prst="ellips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</a:p>
          </p:txBody>
        </p:sp>
        <p:sp>
          <p:nvSpPr>
            <p:cNvPr id="123" name="Oval 122"/>
            <p:cNvSpPr/>
            <p:nvPr/>
          </p:nvSpPr>
          <p:spPr>
            <a:xfrm>
              <a:off x="7588799" y="698106"/>
              <a:ext cx="138926" cy="138926"/>
            </a:xfrm>
            <a:prstGeom prst="ellipse">
              <a:avLst/>
            </a:prstGeom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7588799" y="1029688"/>
              <a:ext cx="138926" cy="138926"/>
            </a:xfrm>
            <a:prstGeom prst="ellipse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  <a:endPara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7789243" y="819715"/>
              <a:ext cx="969893" cy="233821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9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9999</a:t>
              </a:r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739070" y="781388"/>
              <a:ext cx="312003" cy="312003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1073" y="786483"/>
              <a:ext cx="247819" cy="24781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28" name="Group 127"/>
            <p:cNvGrpSpPr/>
            <p:nvPr/>
          </p:nvGrpSpPr>
          <p:grpSpPr>
            <a:xfrm>
              <a:off x="8051073" y="1079835"/>
              <a:ext cx="646298" cy="80382"/>
              <a:chOff x="5891500" y="3514750"/>
              <a:chExt cx="928991" cy="115543"/>
            </a:xfrm>
          </p:grpSpPr>
          <p:sp>
            <p:nvSpPr>
              <p:cNvPr id="130" name="Rounded Rectangle 129"/>
              <p:cNvSpPr/>
              <p:nvPr/>
            </p:nvSpPr>
            <p:spPr>
              <a:xfrm>
                <a:off x="5891500" y="3514750"/>
                <a:ext cx="928991" cy="1155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5901027" y="3526650"/>
                <a:ext cx="663710" cy="103639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6341" y="757895"/>
              <a:ext cx="357460" cy="357460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6379915" y="4438884"/>
            <a:ext cx="2353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拖动地图时小地图隐藏</a:t>
            </a:r>
            <a:endParaRPr 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Straight Arrow Connector 14"/>
          <p:cNvCxnSpPr>
            <a:stCxn id="13" idx="1"/>
            <a:endCxn id="53" idx="2"/>
          </p:cNvCxnSpPr>
          <p:nvPr/>
        </p:nvCxnSpPr>
        <p:spPr>
          <a:xfrm flipH="1" flipV="1">
            <a:off x="6246049" y="4209242"/>
            <a:ext cx="133866" cy="3989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360210" y="1355283"/>
            <a:ext cx="1102051" cy="1051812"/>
            <a:chOff x="2360210" y="1317183"/>
            <a:chExt cx="1102051" cy="1051812"/>
          </a:xfrm>
        </p:grpSpPr>
        <p:sp>
          <p:nvSpPr>
            <p:cNvPr id="170" name="Rounded Rectangle 169"/>
            <p:cNvSpPr/>
            <p:nvPr/>
          </p:nvSpPr>
          <p:spPr>
            <a:xfrm>
              <a:off x="2375141" y="1410976"/>
              <a:ext cx="1072188" cy="958019"/>
            </a:xfrm>
            <a:prstGeom prst="roundRect">
              <a:avLst>
                <a:gd name="adj" fmla="val 6097"/>
              </a:avLst>
            </a:prstGeom>
            <a:ln cap="sq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360210" y="1317183"/>
              <a:ext cx="1102051" cy="187586"/>
            </a:xfrm>
            <a:prstGeom prst="roundRect">
              <a:avLst>
                <a:gd name="adj" fmla="val 15379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斗士数量</a:t>
              </a:r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2562931" y="1583190"/>
              <a:ext cx="637839" cy="181647"/>
            </a:xfrm>
            <a:prstGeom prst="roundRect">
              <a:avLst>
                <a:gd name="adj" fmla="val 6097"/>
              </a:avLst>
            </a:prstGeom>
            <a:ln cap="sq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9999/9999</a:t>
              </a:r>
              <a:endPara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 rot="2700000">
              <a:off x="2476549" y="1587631"/>
              <a:ext cx="172767" cy="172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198" name="Rounded Rectangle 197"/>
            <p:cNvSpPr/>
            <p:nvPr/>
          </p:nvSpPr>
          <p:spPr>
            <a:xfrm>
              <a:off x="3184118" y="1583190"/>
              <a:ext cx="192934" cy="181647"/>
            </a:xfrm>
            <a:prstGeom prst="roundRect">
              <a:avLst>
                <a:gd name="adj" fmla="val 6097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+</a:t>
              </a:r>
              <a:endPara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9" name="Rounded Rectangle 198"/>
            <p:cNvSpPr/>
            <p:nvPr/>
          </p:nvSpPr>
          <p:spPr>
            <a:xfrm>
              <a:off x="2562931" y="1852019"/>
              <a:ext cx="637839" cy="181647"/>
            </a:xfrm>
            <a:prstGeom prst="roundRect">
              <a:avLst>
                <a:gd name="adj" fmla="val 6097"/>
              </a:avLst>
            </a:prstGeom>
            <a:ln cap="sq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9999/9999</a:t>
              </a:r>
              <a:endPara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 rot="2700000">
              <a:off x="2476549" y="1856459"/>
              <a:ext cx="172767" cy="172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201" name="Rounded Rectangle 200"/>
            <p:cNvSpPr/>
            <p:nvPr/>
          </p:nvSpPr>
          <p:spPr>
            <a:xfrm>
              <a:off x="3184118" y="1852019"/>
              <a:ext cx="192934" cy="181647"/>
            </a:xfrm>
            <a:prstGeom prst="roundRect">
              <a:avLst>
                <a:gd name="adj" fmla="val 6097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+</a:t>
              </a:r>
              <a:endPara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2562931" y="2120847"/>
              <a:ext cx="637839" cy="181647"/>
            </a:xfrm>
            <a:prstGeom prst="roundRect">
              <a:avLst>
                <a:gd name="adj" fmla="val 6097"/>
              </a:avLst>
            </a:prstGeom>
            <a:ln cap="sq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9999/9999</a:t>
              </a:r>
              <a:endPara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 rot="2700000">
              <a:off x="2476549" y="2125287"/>
              <a:ext cx="172767" cy="172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204" name="Rounded Rectangle 203"/>
            <p:cNvSpPr/>
            <p:nvPr/>
          </p:nvSpPr>
          <p:spPr>
            <a:xfrm>
              <a:off x="3184118" y="2120847"/>
              <a:ext cx="192934" cy="181647"/>
            </a:xfrm>
            <a:prstGeom prst="roundRect">
              <a:avLst>
                <a:gd name="adj" fmla="val 6097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+</a:t>
              </a:r>
              <a:endPara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2" name="Rounded Rectangle 171"/>
          <p:cNvSpPr/>
          <p:nvPr/>
        </p:nvSpPr>
        <p:spPr>
          <a:xfrm>
            <a:off x="2389864" y="2516797"/>
            <a:ext cx="1057261" cy="1750403"/>
          </a:xfrm>
          <a:prstGeom prst="roundRect">
            <a:avLst>
              <a:gd name="adj" fmla="val 6097"/>
            </a:avLst>
          </a:prstGeom>
          <a:ln cap="sq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ounded Rectangle 172"/>
          <p:cNvSpPr/>
          <p:nvPr/>
        </p:nvSpPr>
        <p:spPr>
          <a:xfrm>
            <a:off x="2375141" y="2470244"/>
            <a:ext cx="1086708" cy="184975"/>
          </a:xfrm>
          <a:prstGeom prst="roundRect">
            <a:avLst>
              <a:gd name="adj" fmla="val 15379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制</a:t>
            </a:r>
            <a:r>
              <a:rPr lang="zh-CN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霸区域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2427798" y="2768466"/>
            <a:ext cx="961547" cy="392595"/>
            <a:chOff x="4848809" y="3914252"/>
            <a:chExt cx="1286636" cy="5253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5" name="Rounded Rectangle 174"/>
            <p:cNvSpPr/>
            <p:nvPr/>
          </p:nvSpPr>
          <p:spPr>
            <a:xfrm>
              <a:off x="5108361" y="3935429"/>
              <a:ext cx="1027084" cy="160964"/>
            </a:xfrm>
            <a:prstGeom prst="roundRect">
              <a:avLst>
                <a:gd name="adj" fmla="val 6097"/>
              </a:avLst>
            </a:prstGeom>
            <a:ln cap="sq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千叶县</a:t>
              </a:r>
              <a:endPara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67321" y="4096393"/>
              <a:ext cx="968124" cy="160964"/>
            </a:xfrm>
            <a:prstGeom prst="roundRect">
              <a:avLst>
                <a:gd name="adj" fmla="val 6097"/>
              </a:avLst>
            </a:prstGeom>
            <a:ln cap="sq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 声望</a:t>
              </a:r>
              <a:r>
                <a:rPr lang="en-US" altLang="zh-CN" sz="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:  </a:t>
              </a:r>
              <a:r>
                <a:rPr lang="zh-CN" altLang="en-US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崇敬</a:t>
              </a:r>
              <a:endPara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5108361" y="4231755"/>
              <a:ext cx="555821" cy="200055"/>
              <a:chOff x="5108361" y="4231755"/>
              <a:chExt cx="555821" cy="200055"/>
            </a:xfrm>
          </p:grpSpPr>
          <p:sp>
            <p:nvSpPr>
              <p:cNvPr id="183" name="Rounded Rectangle 182"/>
              <p:cNvSpPr/>
              <p:nvPr/>
            </p:nvSpPr>
            <p:spPr>
              <a:xfrm>
                <a:off x="5108361" y="4257356"/>
                <a:ext cx="543022" cy="162673"/>
              </a:xfrm>
              <a:prstGeom prst="roundRect">
                <a:avLst>
                  <a:gd name="adj" fmla="val 6097"/>
                </a:avLst>
              </a:prstGeom>
              <a:ln cap="sq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 dirty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5167321" y="4231755"/>
                <a:ext cx="49686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r>
                  <a:rPr lang="en-US" sz="7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/</a:t>
                </a:r>
                <a:r>
                  <a:rPr lang="en-US" altLang="zh-CN" sz="7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9</a:t>
                </a:r>
                <a:endParaRPr lang="en-US" sz="7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78" name="Rounded Rectangle 177"/>
            <p:cNvSpPr/>
            <p:nvPr/>
          </p:nvSpPr>
          <p:spPr>
            <a:xfrm>
              <a:off x="5651383" y="4257356"/>
              <a:ext cx="484062" cy="160964"/>
            </a:xfrm>
            <a:prstGeom prst="roundRect">
              <a:avLst>
                <a:gd name="adj" fmla="val 6097"/>
              </a:avLst>
            </a:prstGeom>
            <a:ln cap="sq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入侵</a:t>
              </a:r>
              <a:endPara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4848809" y="3914252"/>
              <a:ext cx="519105" cy="525327"/>
              <a:chOff x="6746677" y="3003798"/>
              <a:chExt cx="560342" cy="567058"/>
            </a:xfrm>
          </p:grpSpPr>
          <p:sp>
            <p:nvSpPr>
              <p:cNvPr id="180" name="Rectangle 179"/>
              <p:cNvSpPr/>
              <p:nvPr/>
            </p:nvSpPr>
            <p:spPr>
              <a:xfrm rot="2700000">
                <a:off x="6777139" y="3037618"/>
                <a:ext cx="499418" cy="4994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pic>
            <p:nvPicPr>
              <p:cNvPr id="181" name="Picture 180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8616"/>
              <a:stretch/>
            </p:blipFill>
            <p:spPr>
              <a:xfrm>
                <a:off x="6746677" y="3003798"/>
                <a:ext cx="560342" cy="567058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82" name="Picture 181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73582" y="3187500"/>
                <a:ext cx="232003" cy="377006"/>
              </a:xfrm>
              <a:prstGeom prst="rect">
                <a:avLst/>
              </a:prstGeom>
            </p:spPr>
          </p:pic>
        </p:grpSp>
      </p:grpSp>
      <p:grpSp>
        <p:nvGrpSpPr>
          <p:cNvPr id="185" name="Group 184"/>
          <p:cNvGrpSpPr/>
          <p:nvPr/>
        </p:nvGrpSpPr>
        <p:grpSpPr>
          <a:xfrm>
            <a:off x="2426390" y="3340702"/>
            <a:ext cx="962955" cy="392595"/>
            <a:chOff x="4806365" y="3939902"/>
            <a:chExt cx="1288519" cy="5253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6" name="Rounded Rectangle 185"/>
            <p:cNvSpPr/>
            <p:nvPr/>
          </p:nvSpPr>
          <p:spPr>
            <a:xfrm>
              <a:off x="5067800" y="3961079"/>
              <a:ext cx="1027084" cy="160964"/>
            </a:xfrm>
            <a:prstGeom prst="roundRect">
              <a:avLst>
                <a:gd name="adj" fmla="val 6097"/>
              </a:avLst>
            </a:prstGeom>
            <a:ln cap="sq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千叶县</a:t>
              </a:r>
              <a:endPara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5126760" y="4122043"/>
              <a:ext cx="968124" cy="160964"/>
            </a:xfrm>
            <a:prstGeom prst="roundRect">
              <a:avLst>
                <a:gd name="adj" fmla="val 6097"/>
              </a:avLst>
            </a:prstGeom>
            <a:ln cap="sq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 声望</a:t>
              </a:r>
              <a:r>
                <a:rPr lang="en-US" altLang="zh-CN" sz="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:  </a:t>
              </a:r>
              <a:r>
                <a:rPr lang="zh-CN" altLang="en-US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崇敬</a:t>
              </a:r>
              <a:endPara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5067800" y="4257405"/>
              <a:ext cx="555821" cy="200055"/>
              <a:chOff x="5108361" y="4231755"/>
              <a:chExt cx="555821" cy="200055"/>
            </a:xfrm>
          </p:grpSpPr>
          <p:sp>
            <p:nvSpPr>
              <p:cNvPr id="194" name="Rounded Rectangle 193"/>
              <p:cNvSpPr/>
              <p:nvPr/>
            </p:nvSpPr>
            <p:spPr>
              <a:xfrm>
                <a:off x="5108361" y="4257356"/>
                <a:ext cx="543022" cy="162673"/>
              </a:xfrm>
              <a:prstGeom prst="roundRect">
                <a:avLst>
                  <a:gd name="adj" fmla="val 6097"/>
                </a:avLst>
              </a:prstGeom>
              <a:ln cap="sq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 dirty="0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5167321" y="4231755"/>
                <a:ext cx="49686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r>
                  <a:rPr lang="en-US" sz="7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/</a:t>
                </a:r>
                <a:r>
                  <a:rPr lang="en-US" altLang="zh-CN" sz="7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9</a:t>
                </a:r>
                <a:endParaRPr lang="en-US" sz="7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9" name="Rounded Rectangle 188"/>
            <p:cNvSpPr/>
            <p:nvPr/>
          </p:nvSpPr>
          <p:spPr>
            <a:xfrm>
              <a:off x="5610822" y="4283006"/>
              <a:ext cx="484062" cy="160964"/>
            </a:xfrm>
            <a:prstGeom prst="roundRect">
              <a:avLst>
                <a:gd name="adj" fmla="val 6097"/>
              </a:avLst>
            </a:prstGeom>
            <a:ln cap="sq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入侵</a:t>
              </a:r>
              <a:endPara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4806365" y="3939902"/>
              <a:ext cx="519659" cy="525327"/>
              <a:chOff x="6744645" y="3003798"/>
              <a:chExt cx="560940" cy="567058"/>
            </a:xfrm>
          </p:grpSpPr>
          <p:sp>
            <p:nvSpPr>
              <p:cNvPr id="191" name="Rectangle 190"/>
              <p:cNvSpPr/>
              <p:nvPr/>
            </p:nvSpPr>
            <p:spPr>
              <a:xfrm rot="2700000">
                <a:off x="6777139" y="3037618"/>
                <a:ext cx="499418" cy="4994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pic>
            <p:nvPicPr>
              <p:cNvPr id="192" name="Picture 191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8616"/>
              <a:stretch/>
            </p:blipFill>
            <p:spPr>
              <a:xfrm>
                <a:off x="6744645" y="3003798"/>
                <a:ext cx="560342" cy="567058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3" name="Picture 192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73582" y="3187500"/>
                <a:ext cx="232003" cy="377006"/>
              </a:xfrm>
              <a:prstGeom prst="rect">
                <a:avLst/>
              </a:prstGeom>
            </p:spPr>
          </p:pic>
        </p:grpSp>
      </p:grpSp>
      <p:grpSp>
        <p:nvGrpSpPr>
          <p:cNvPr id="205" name="Group 204"/>
          <p:cNvGrpSpPr/>
          <p:nvPr/>
        </p:nvGrpSpPr>
        <p:grpSpPr>
          <a:xfrm>
            <a:off x="2426390" y="3912938"/>
            <a:ext cx="962955" cy="392595"/>
            <a:chOff x="4806365" y="3939902"/>
            <a:chExt cx="1288519" cy="5253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6" name="Rounded Rectangle 205"/>
            <p:cNvSpPr/>
            <p:nvPr/>
          </p:nvSpPr>
          <p:spPr>
            <a:xfrm>
              <a:off x="5067800" y="3961079"/>
              <a:ext cx="1027084" cy="160964"/>
            </a:xfrm>
            <a:prstGeom prst="roundRect">
              <a:avLst>
                <a:gd name="adj" fmla="val 6097"/>
              </a:avLst>
            </a:prstGeom>
            <a:ln cap="sq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千叶县</a:t>
              </a:r>
              <a:endPara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5126760" y="4122043"/>
              <a:ext cx="968124" cy="160964"/>
            </a:xfrm>
            <a:prstGeom prst="roundRect">
              <a:avLst>
                <a:gd name="adj" fmla="val 6097"/>
              </a:avLst>
            </a:prstGeom>
            <a:ln cap="sq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 声望</a:t>
              </a:r>
              <a:r>
                <a:rPr lang="en-US" altLang="zh-CN" sz="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:  </a:t>
              </a:r>
              <a:r>
                <a:rPr lang="zh-CN" altLang="en-US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崇敬</a:t>
              </a:r>
              <a:endPara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5067800" y="4257405"/>
              <a:ext cx="555821" cy="200055"/>
              <a:chOff x="5108361" y="4231755"/>
              <a:chExt cx="555821" cy="200055"/>
            </a:xfrm>
          </p:grpSpPr>
          <p:sp>
            <p:nvSpPr>
              <p:cNvPr id="214" name="Rounded Rectangle 213"/>
              <p:cNvSpPr/>
              <p:nvPr/>
            </p:nvSpPr>
            <p:spPr>
              <a:xfrm>
                <a:off x="5108361" y="4257356"/>
                <a:ext cx="543022" cy="162673"/>
              </a:xfrm>
              <a:prstGeom prst="roundRect">
                <a:avLst>
                  <a:gd name="adj" fmla="val 6097"/>
                </a:avLst>
              </a:prstGeom>
              <a:ln cap="sq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5167321" y="4231755"/>
                <a:ext cx="49686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r>
                  <a:rPr lang="en-US" sz="7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/</a:t>
                </a:r>
                <a:r>
                  <a:rPr lang="en-US" altLang="zh-CN" sz="7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9</a:t>
                </a:r>
                <a:endParaRPr lang="en-US" sz="7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09" name="Rounded Rectangle 208"/>
            <p:cNvSpPr/>
            <p:nvPr/>
          </p:nvSpPr>
          <p:spPr>
            <a:xfrm>
              <a:off x="5610822" y="4283006"/>
              <a:ext cx="484062" cy="160964"/>
            </a:xfrm>
            <a:prstGeom prst="roundRect">
              <a:avLst>
                <a:gd name="adj" fmla="val 6097"/>
              </a:avLst>
            </a:prstGeom>
            <a:ln cap="sq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入侵</a:t>
              </a:r>
              <a:endPara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10" name="Group 209"/>
            <p:cNvGrpSpPr/>
            <p:nvPr/>
          </p:nvGrpSpPr>
          <p:grpSpPr>
            <a:xfrm>
              <a:off x="4806365" y="3939902"/>
              <a:ext cx="519659" cy="525327"/>
              <a:chOff x="6744645" y="3003798"/>
              <a:chExt cx="560940" cy="567058"/>
            </a:xfrm>
          </p:grpSpPr>
          <p:sp>
            <p:nvSpPr>
              <p:cNvPr id="211" name="Rectangle 210"/>
              <p:cNvSpPr/>
              <p:nvPr/>
            </p:nvSpPr>
            <p:spPr>
              <a:xfrm rot="2700000">
                <a:off x="6777139" y="3037618"/>
                <a:ext cx="499418" cy="4994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pic>
            <p:nvPicPr>
              <p:cNvPr id="212" name="Picture 211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8616"/>
              <a:stretch/>
            </p:blipFill>
            <p:spPr>
              <a:xfrm>
                <a:off x="6744645" y="3003798"/>
                <a:ext cx="560342" cy="567058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3" name="Picture 212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73582" y="3187500"/>
                <a:ext cx="232003" cy="377006"/>
              </a:xfrm>
              <a:prstGeom prst="rect">
                <a:avLst/>
              </a:prstGeom>
            </p:spPr>
          </p:pic>
        </p:grpSp>
      </p:grpSp>
      <p:sp>
        <p:nvSpPr>
          <p:cNvPr id="37" name="Rectangle 36"/>
          <p:cNvSpPr/>
          <p:nvPr/>
        </p:nvSpPr>
        <p:spPr>
          <a:xfrm>
            <a:off x="3491567" y="1281110"/>
            <a:ext cx="45719" cy="2999653"/>
          </a:xfrm>
          <a:prstGeom prst="rect">
            <a:avLst/>
          </a:prstGeom>
          <a:gradFill>
            <a:gsLst>
              <a:gs pos="0">
                <a:schemeClr val="tx1"/>
              </a:gs>
              <a:gs pos="43000">
                <a:srgbClr val="000000">
                  <a:alpha val="80000"/>
                </a:srgbClr>
              </a:gs>
              <a:gs pos="72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040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45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99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13075</TotalTime>
  <Words>888</Words>
  <Application>Microsoft Office PowerPoint</Application>
  <PresentationFormat>全屏显示(16:9)</PresentationFormat>
  <Paragraphs>419</Paragraphs>
  <Slides>66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67" baseType="lpstr">
      <vt:lpstr>Office 主题​​</vt:lpstr>
      <vt:lpstr>关东制霸</vt:lpstr>
      <vt:lpstr>关东制霸流程</vt:lpstr>
      <vt:lpstr>地图摆放</vt:lpstr>
      <vt:lpstr>地图进展</vt:lpstr>
      <vt:lpstr>地图点状态</vt:lpstr>
      <vt:lpstr>制霸相关UI列表</vt:lpstr>
      <vt:lpstr>制霸模式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据点UI</vt:lpstr>
      <vt:lpstr>入侵状态UI</vt:lpstr>
      <vt:lpstr>制霸相关UI列表</vt:lpstr>
      <vt:lpstr>制霸结算UI</vt:lpstr>
      <vt:lpstr>下级斗士相克关系</vt:lpstr>
      <vt:lpstr>温泉</vt:lpstr>
      <vt:lpstr>温泉UI</vt:lpstr>
      <vt:lpstr>场景参考</vt:lpstr>
      <vt:lpstr>PowerPoint 演示文稿</vt:lpstr>
      <vt:lpstr>地图摆放</vt:lpstr>
      <vt:lpstr>PowerPoint 演示文稿</vt:lpstr>
      <vt:lpstr>PowerPoint 演示文稿</vt:lpstr>
      <vt:lpstr>高校位置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Trex</cp:lastModifiedBy>
  <cp:revision>2053</cp:revision>
  <dcterms:created xsi:type="dcterms:W3CDTF">2014-12-18T09:32:00Z</dcterms:created>
  <dcterms:modified xsi:type="dcterms:W3CDTF">2015-09-14T11:28:21Z</dcterms:modified>
</cp:coreProperties>
</file>