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1710" y="2618910"/>
            <a:ext cx="4950549" cy="88496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VR</a:t>
            </a:r>
            <a:r>
              <a:rPr lang="zh-CN" altLang="en-US" dirty="0" smtClean="0">
                <a:solidFill>
                  <a:schemeClr val="tx1"/>
                </a:solidFill>
              </a:rPr>
              <a:t>打砖块方案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209800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规则</a:t>
            </a:r>
            <a:r>
              <a:rPr lang="zh-CN" altLang="en-US" sz="2800" dirty="0" smtClean="0"/>
              <a:t>说明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61845" y="1799528"/>
            <a:ext cx="53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玩法：玩家用拳将飞来砖块击碎、或躲避（特定）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846" y="2429598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胜利条件：击碎所有砖块且未死亡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46" y="3059668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失败条件：生命值为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846" y="4139788"/>
            <a:ext cx="49505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/>
              <a:t>规则升级</a:t>
            </a:r>
            <a:endParaRPr lang="zh-CN" altLang="en-US" sz="1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846" y="1223755"/>
            <a:ext cx="49505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 smtClean="0"/>
              <a:t>核心玩法</a:t>
            </a:r>
            <a:endParaRPr lang="zh-CN" altLang="en-US" sz="1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5123" y="4769858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方块：颜色变化，效果不同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443" y="5354923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技能：能量集满即可释放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443" y="5939988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战：特殊关卡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846" y="3654025"/>
            <a:ext cx="38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过关条件：未死亡且达到一定分数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5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209800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俯视界面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1981200" y="1295400"/>
            <a:ext cx="5040000" cy="504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6462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俯视图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326015" y="3615680"/>
            <a:ext cx="381000" cy="533400"/>
            <a:chOff x="7353300" y="1600200"/>
            <a:chExt cx="381000" cy="533400"/>
          </a:xfrm>
        </p:grpSpPr>
        <p:sp>
          <p:nvSpPr>
            <p:cNvPr id="8" name="椭圆 7"/>
            <p:cNvSpPr/>
            <p:nvPr/>
          </p:nvSpPr>
          <p:spPr>
            <a:xfrm>
              <a:off x="7391400" y="160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353300" y="1905000"/>
              <a:ext cx="3810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7" name="Picture 3" descr="C:\Users\Trex\Desktop\图片1_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86" y="3469796"/>
            <a:ext cx="447706" cy="5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rex\Desktop\图片1_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7005" y="3469796"/>
            <a:ext cx="447706" cy="5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5832140" y="1983913"/>
            <a:ext cx="315035" cy="1800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501770" y="2303875"/>
            <a:ext cx="315035" cy="1800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7038358" y="4779150"/>
            <a:ext cx="1170130" cy="378405"/>
          </a:xfrm>
          <a:prstGeom prst="wedgeRoundRectCallout">
            <a:avLst>
              <a:gd name="adj1" fmla="val -57651"/>
              <a:gd name="adj2" fmla="val -141969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砖墙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687235" y="1974186"/>
            <a:ext cx="1170130" cy="378405"/>
          </a:xfrm>
          <a:prstGeom prst="wedgeRoundRectCallout">
            <a:avLst>
              <a:gd name="adj1" fmla="val -98978"/>
              <a:gd name="adj2" fmla="val -14175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砖块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4878867" y="4329100"/>
            <a:ext cx="1170130" cy="378405"/>
          </a:xfrm>
          <a:prstGeom prst="wedgeRoundRectCallout">
            <a:avLst>
              <a:gd name="adj1" fmla="val -59154"/>
              <a:gd name="adj2" fmla="val -118733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玩家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209800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主视界面</a:t>
            </a:r>
          </a:p>
        </p:txBody>
      </p:sp>
      <p:pic>
        <p:nvPicPr>
          <p:cNvPr id="5" name="Picture 3" descr="C:\Users\Trex\Desktop\图片1_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55" y="4973601"/>
            <a:ext cx="1346633" cy="17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rex\Desktop\图片1_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3098" y="4973601"/>
            <a:ext cx="1414183" cy="18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2312" y="6398658"/>
            <a:ext cx="12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玩家视角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654270"/>
            <a:ext cx="9162510" cy="3034870"/>
          </a:xfrm>
          <a:prstGeom prst="rect">
            <a:avLst/>
          </a:prstGeom>
          <a:noFill/>
        </p:spPr>
        <p:txBody>
          <a:bodyPr wrap="square" rtlCol="0">
            <a:prstTxWarp prst="textDeflate">
              <a:avLst>
                <a:gd name="adj" fmla="val 8645"/>
              </a:avLst>
            </a:prstTxWarp>
            <a:spAutoFit/>
          </a:bodyPr>
          <a:lstStyle/>
          <a:p>
            <a:r>
              <a:rPr lang="en-US" altLang="zh-C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blipFill>
                  <a:blip r:embed="rId4"/>
                  <a:stretch>
                    <a:fillRect/>
                  </a:stretch>
                </a:blipFill>
              </a:rPr>
              <a:t>-</a:t>
            </a:r>
            <a:endParaRPr lang="zh-CN" altLang="en-US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blipFill>
                <a:blip r:embed="rId4"/>
                <a:stretch>
                  <a:fillRect/>
                </a:stretch>
              </a:blip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78042" y="2123855"/>
            <a:ext cx="8569433" cy="2025225"/>
            <a:chOff x="278042" y="2033845"/>
            <a:chExt cx="8569433" cy="2025225"/>
          </a:xfrm>
        </p:grpSpPr>
        <p:grpSp>
          <p:nvGrpSpPr>
            <p:cNvPr id="41" name="组合 40"/>
            <p:cNvGrpSpPr/>
            <p:nvPr/>
          </p:nvGrpSpPr>
          <p:grpSpPr>
            <a:xfrm>
              <a:off x="278042" y="2033845"/>
              <a:ext cx="8569433" cy="675075"/>
              <a:chOff x="169464" y="1943834"/>
              <a:chExt cx="8569433" cy="67507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69464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241630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232400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396173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4468339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53985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603438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7666731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78042" y="2708920"/>
              <a:ext cx="8569433" cy="675075"/>
              <a:chOff x="169464" y="1943834"/>
              <a:chExt cx="8569433" cy="675075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169464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241630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32400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3396173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53985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603438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7666731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78042" y="3383995"/>
              <a:ext cx="8569433" cy="675075"/>
              <a:chOff x="169464" y="1943834"/>
              <a:chExt cx="8569433" cy="67507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69464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241630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2400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396173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4468339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553985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603438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66731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1" name="圆角矩形 60"/>
          <p:cNvSpPr/>
          <p:nvPr/>
        </p:nvSpPr>
        <p:spPr>
          <a:xfrm>
            <a:off x="5470798" y="4804832"/>
            <a:ext cx="813718" cy="3375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318102" y="1333300"/>
            <a:ext cx="2396988" cy="250495"/>
            <a:chOff x="318102" y="1333300"/>
            <a:chExt cx="2396988" cy="250495"/>
          </a:xfrm>
        </p:grpSpPr>
        <p:sp>
          <p:nvSpPr>
            <p:cNvPr id="64" name="圆角矩形 63"/>
            <p:cNvSpPr/>
            <p:nvPr/>
          </p:nvSpPr>
          <p:spPr>
            <a:xfrm>
              <a:off x="318102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807386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286635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748390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231740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67255" y="1212324"/>
            <a:ext cx="1325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FFC000"/>
                </a:solidFill>
                <a:latin typeface="Georgia" pitchFamily="18" charset="0"/>
                <a:cs typeface="Vani" pitchFamily="34" charset="0"/>
              </a:rPr>
              <a:t>12360</a:t>
            </a:r>
            <a:endParaRPr lang="zh-CN" altLang="en-US" sz="2600" dirty="0">
              <a:solidFill>
                <a:srgbClr val="FFC000"/>
              </a:solidFill>
              <a:latin typeface="Georgia" pitchFamily="18" charset="0"/>
              <a:cs typeface="Vani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411800" y="6039290"/>
            <a:ext cx="810050" cy="517936"/>
            <a:chOff x="2369117" y="6140362"/>
            <a:chExt cx="810050" cy="517936"/>
          </a:xfrm>
        </p:grpSpPr>
        <p:sp>
          <p:nvSpPr>
            <p:cNvPr id="73" name="流程图: 数据 72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数据 74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数据 75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chemeClr val="tx1">
                <a:lumMod val="95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 flipH="1">
            <a:off x="6237185" y="6106419"/>
            <a:ext cx="810050" cy="517936"/>
            <a:chOff x="2369117" y="6140362"/>
            <a:chExt cx="810050" cy="517936"/>
          </a:xfrm>
        </p:grpSpPr>
        <p:sp>
          <p:nvSpPr>
            <p:cNvPr id="79" name="流程图: 数据 78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数据 79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流程图: 数据 80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chemeClr val="tx1">
                <a:lumMod val="95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7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6" y="368660"/>
            <a:ext cx="2408891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主视界</a:t>
            </a:r>
            <a:r>
              <a:rPr lang="zh-CN" altLang="en-US" sz="2800" dirty="0" smtClean="0"/>
              <a:t>面说明</a:t>
            </a:r>
            <a:endParaRPr lang="zh-CN" altLang="en-US" sz="2800" dirty="0"/>
          </a:p>
        </p:txBody>
      </p:sp>
      <p:pic>
        <p:nvPicPr>
          <p:cNvPr id="5" name="Picture 3" descr="C:\Users\Trex\Desktop\图片1_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55" y="4973601"/>
            <a:ext cx="1346633" cy="17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rex\Desktop\图片1_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3098" y="4973601"/>
            <a:ext cx="1414183" cy="18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2312" y="6398658"/>
            <a:ext cx="12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玩家视角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654270"/>
            <a:ext cx="9162510" cy="3034870"/>
          </a:xfrm>
          <a:prstGeom prst="rect">
            <a:avLst/>
          </a:prstGeom>
          <a:noFill/>
        </p:spPr>
        <p:txBody>
          <a:bodyPr wrap="square" rtlCol="0">
            <a:prstTxWarp prst="textDeflate">
              <a:avLst>
                <a:gd name="adj" fmla="val 8645"/>
              </a:avLst>
            </a:prstTxWarp>
            <a:spAutoFit/>
          </a:bodyPr>
          <a:lstStyle/>
          <a:p>
            <a:r>
              <a:rPr lang="en-US" altLang="zh-C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blipFill>
                  <a:blip r:embed="rId4"/>
                  <a:stretch>
                    <a:fillRect/>
                  </a:stretch>
                </a:blipFill>
              </a:rPr>
              <a:t>-</a:t>
            </a:r>
            <a:endParaRPr lang="zh-CN" altLang="en-US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blipFill>
                <a:blip r:embed="rId4"/>
                <a:stretch>
                  <a:fillRect/>
                </a:stretch>
              </a:blip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78042" y="2123855"/>
            <a:ext cx="8569433" cy="2025225"/>
            <a:chOff x="278042" y="2033845"/>
            <a:chExt cx="8569433" cy="2025225"/>
          </a:xfrm>
        </p:grpSpPr>
        <p:grpSp>
          <p:nvGrpSpPr>
            <p:cNvPr id="41" name="组合 40"/>
            <p:cNvGrpSpPr/>
            <p:nvPr/>
          </p:nvGrpSpPr>
          <p:grpSpPr>
            <a:xfrm>
              <a:off x="278042" y="2033845"/>
              <a:ext cx="8569433" cy="675075"/>
              <a:chOff x="169464" y="1943834"/>
              <a:chExt cx="8569433" cy="67507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69464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241630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232400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396173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4468339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553985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603438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7666731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78042" y="2708920"/>
              <a:ext cx="8569433" cy="675075"/>
              <a:chOff x="169464" y="1943834"/>
              <a:chExt cx="8569433" cy="675075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169464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241630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32400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3396173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53985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603438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7666731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78042" y="3383995"/>
              <a:ext cx="8569433" cy="675075"/>
              <a:chOff x="169464" y="1943834"/>
              <a:chExt cx="8569433" cy="67507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69464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241630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2400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396173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4468339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5539857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603438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66731" y="1943834"/>
                <a:ext cx="1072166" cy="675075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1" name="圆角矩形 60"/>
          <p:cNvSpPr/>
          <p:nvPr/>
        </p:nvSpPr>
        <p:spPr>
          <a:xfrm>
            <a:off x="5470798" y="4804832"/>
            <a:ext cx="813718" cy="3375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318102" y="1333300"/>
            <a:ext cx="2396988" cy="250495"/>
            <a:chOff x="318102" y="1333300"/>
            <a:chExt cx="2396988" cy="250495"/>
          </a:xfrm>
        </p:grpSpPr>
        <p:sp>
          <p:nvSpPr>
            <p:cNvPr id="64" name="圆角矩形 63"/>
            <p:cNvSpPr/>
            <p:nvPr/>
          </p:nvSpPr>
          <p:spPr>
            <a:xfrm>
              <a:off x="318102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807386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286635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748390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2231740" y="1333300"/>
              <a:ext cx="483350" cy="2504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67255" y="1212324"/>
            <a:ext cx="1325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FFC000"/>
                </a:solidFill>
                <a:latin typeface="Georgia" pitchFamily="18" charset="0"/>
                <a:cs typeface="Vani" pitchFamily="34" charset="0"/>
              </a:rPr>
              <a:t>12360</a:t>
            </a:r>
            <a:endParaRPr lang="zh-CN" altLang="en-US" sz="2600" dirty="0">
              <a:solidFill>
                <a:srgbClr val="FFC000"/>
              </a:solidFill>
              <a:latin typeface="Georgia" pitchFamily="18" charset="0"/>
              <a:cs typeface="Vani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411800" y="6039290"/>
            <a:ext cx="810050" cy="517936"/>
            <a:chOff x="2369117" y="6140362"/>
            <a:chExt cx="810050" cy="517936"/>
          </a:xfrm>
        </p:grpSpPr>
        <p:sp>
          <p:nvSpPr>
            <p:cNvPr id="73" name="流程图: 数据 72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rgbClr val="00B05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数据 74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rgbClr val="00B05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数据 75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rgbClr val="00B05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 flipH="1">
            <a:off x="6237185" y="6106419"/>
            <a:ext cx="810050" cy="517936"/>
            <a:chOff x="2369117" y="6140362"/>
            <a:chExt cx="810050" cy="517936"/>
          </a:xfrm>
        </p:grpSpPr>
        <p:sp>
          <p:nvSpPr>
            <p:cNvPr id="79" name="流程图: 数据 78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数据 79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流程图: 数据 80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圆角矩形标注 81"/>
          <p:cNvSpPr/>
          <p:nvPr/>
        </p:nvSpPr>
        <p:spPr>
          <a:xfrm>
            <a:off x="3254984" y="954895"/>
            <a:ext cx="1170130" cy="378405"/>
          </a:xfrm>
          <a:prstGeom prst="wedgeRoundRectCallout">
            <a:avLst>
              <a:gd name="adj1" fmla="val -89210"/>
              <a:gd name="adj2" fmla="val 78766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生命值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圆角矩形标注 82"/>
          <p:cNvSpPr/>
          <p:nvPr/>
        </p:nvSpPr>
        <p:spPr>
          <a:xfrm>
            <a:off x="7248099" y="765692"/>
            <a:ext cx="1170130" cy="378405"/>
          </a:xfrm>
          <a:prstGeom prst="wedgeRoundRectCallout">
            <a:avLst>
              <a:gd name="adj1" fmla="val -29098"/>
              <a:gd name="adj2" fmla="val 102001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分数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8032187" y="4953166"/>
            <a:ext cx="1170130" cy="378405"/>
          </a:xfrm>
          <a:prstGeom prst="wedgeRoundRectCallout">
            <a:avLst>
              <a:gd name="adj1" fmla="val -14070"/>
              <a:gd name="adj2" fmla="val -137322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砖墙</a:t>
            </a:r>
          </a:p>
        </p:txBody>
      </p:sp>
      <p:sp>
        <p:nvSpPr>
          <p:cNvPr id="85" name="圆角矩形标注 84"/>
          <p:cNvSpPr/>
          <p:nvPr/>
        </p:nvSpPr>
        <p:spPr>
          <a:xfrm>
            <a:off x="6417185" y="5331571"/>
            <a:ext cx="1170130" cy="378405"/>
          </a:xfrm>
          <a:prstGeom prst="wedgeRoundRectCallout">
            <a:avLst>
              <a:gd name="adj1" fmla="val -59905"/>
              <a:gd name="adj2" fmla="val -107116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砖块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6" name="圆角矩形标注 85"/>
          <p:cNvSpPr/>
          <p:nvPr/>
        </p:nvSpPr>
        <p:spPr>
          <a:xfrm>
            <a:off x="1389232" y="5891503"/>
            <a:ext cx="1170130" cy="378405"/>
          </a:xfrm>
          <a:prstGeom prst="wedgeRoundRectCallout">
            <a:avLst>
              <a:gd name="adj1" fmla="val 71589"/>
              <a:gd name="adj2" fmla="val 25324"/>
              <a:gd name="adj3" fmla="val 1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能量条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2" name="爆炸形 2 61"/>
          <p:cNvSpPr/>
          <p:nvPr/>
        </p:nvSpPr>
        <p:spPr>
          <a:xfrm>
            <a:off x="2906815" y="5319210"/>
            <a:ext cx="1359044" cy="971124"/>
          </a:xfrm>
          <a:prstGeom prst="irregularSeal2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爆炸形 2 62"/>
          <p:cNvSpPr/>
          <p:nvPr/>
        </p:nvSpPr>
        <p:spPr>
          <a:xfrm>
            <a:off x="5341783" y="5409220"/>
            <a:ext cx="1359044" cy="971124"/>
          </a:xfrm>
          <a:prstGeom prst="irregularSeal2">
            <a:avLst/>
          </a:prstGeom>
          <a:solidFill>
            <a:schemeClr val="accent4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4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347038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方块</a:t>
            </a:r>
            <a:r>
              <a:rPr lang="zh-CN" altLang="en-US" sz="2800" dirty="0"/>
              <a:t>颜色</a:t>
            </a:r>
            <a:r>
              <a:rPr lang="zh-CN" altLang="en-US" sz="2800" dirty="0" smtClean="0"/>
              <a:t>说明</a:t>
            </a:r>
            <a:endParaRPr lang="zh-CN" altLang="en-US" sz="2800" dirty="0"/>
          </a:p>
        </p:txBody>
      </p:sp>
      <p:sp>
        <p:nvSpPr>
          <p:cNvPr id="3" name="圆角矩形 2"/>
          <p:cNvSpPr/>
          <p:nvPr/>
        </p:nvSpPr>
        <p:spPr>
          <a:xfrm>
            <a:off x="746575" y="1814717"/>
            <a:ext cx="885368" cy="39914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1710" y="1814717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普通方块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46575" y="2454079"/>
            <a:ext cx="885368" cy="3991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61708" y="2438890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回血方块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39697" y="3119862"/>
            <a:ext cx="885368" cy="3991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1708" y="3143362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弹力方块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39697" y="3834045"/>
            <a:ext cx="885368" cy="3991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1708" y="3863861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弹回方块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1570" y="4554125"/>
            <a:ext cx="905386" cy="36933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61711" y="4537483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躲避</a:t>
            </a:r>
            <a:r>
              <a:rPr lang="zh-CN" altLang="en-US" dirty="0" smtClean="0"/>
              <a:t>方块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1570" y="5193487"/>
            <a:ext cx="905386" cy="369332"/>
          </a:xfrm>
          <a:prstGeom prst="roundRect">
            <a:avLst/>
          </a:prstGeom>
          <a:solidFill>
            <a:srgbClr val="C40054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856183" y="4594077"/>
            <a:ext cx="623712" cy="320088"/>
          </a:xfrm>
          <a:prstGeom prst="star4">
            <a:avLst>
              <a:gd name="adj" fmla="val 1372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61710" y="5219908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回旋方块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29245" y="1829625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大量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29243" y="2453798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少量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9243" y="3158270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少量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29243" y="3878769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逐渐增多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9246" y="4552391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逐渐增多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9245" y="5234816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逐渐增多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7017" y="1859758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直线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07015" y="2483931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直线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7015" y="3188403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直线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7015" y="3908902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直线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07018" y="4582524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直线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7017" y="5264949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曲线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87137" y="1859758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击碎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87135" y="2483931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击碎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87135" y="3188403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87135" y="3908902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击碎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87138" y="4582524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躲避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87137" y="5264949"/>
            <a:ext cx="12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击碎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9245" y="1268760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数量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61708" y="1268760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名称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697" y="1268760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颜色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7015" y="1268760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路径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59516" y="1268760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处理方式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4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209800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技能说明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58907" y="2933945"/>
            <a:ext cx="810050" cy="517936"/>
            <a:chOff x="2369117" y="6140362"/>
            <a:chExt cx="810050" cy="517936"/>
          </a:xfrm>
        </p:grpSpPr>
        <p:sp>
          <p:nvSpPr>
            <p:cNvPr id="5" name="流程图: 数据 4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rgbClr val="00B05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数据 5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rgbClr val="00B05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数据 6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rgbClr val="00B05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9777" y="1403775"/>
            <a:ext cx="806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击碎相应颜色方块即可收集相应能量，能量满可释放技能，左右手相互独立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59777" y="2213865"/>
            <a:ext cx="8107678" cy="4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81980" y="3023204"/>
            <a:ext cx="42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形成能量场不受伤害并持续一段时间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58907" y="3811164"/>
            <a:ext cx="810050" cy="517936"/>
            <a:chOff x="2369117" y="6140362"/>
            <a:chExt cx="810050" cy="517936"/>
          </a:xfrm>
        </p:grpSpPr>
        <p:sp>
          <p:nvSpPr>
            <p:cNvPr id="12" name="流程图: 数据 11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数据 12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数据 13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1389" y="2393885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颜色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1780" y="2393885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释放效果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1980" y="3900423"/>
            <a:ext cx="42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引爆当前所有已出现的方块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01570" y="4734145"/>
            <a:ext cx="810050" cy="517936"/>
            <a:chOff x="2369117" y="6140362"/>
            <a:chExt cx="810050" cy="517936"/>
          </a:xfrm>
        </p:grpSpPr>
        <p:sp>
          <p:nvSpPr>
            <p:cNvPr id="19" name="流程图: 数据 18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rgbClr val="FFC00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数据 19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rgbClr val="FFC00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数据 20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rgbClr val="FFC00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96525" y="4779150"/>
            <a:ext cx="42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发射炮弹，摧毁墙上未出现的方块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09212" y="5634245"/>
            <a:ext cx="810050" cy="517936"/>
            <a:chOff x="2369117" y="6140362"/>
            <a:chExt cx="810050" cy="517936"/>
          </a:xfrm>
        </p:grpSpPr>
        <p:sp>
          <p:nvSpPr>
            <p:cNvPr id="24" name="流程图: 数据 23"/>
            <p:cNvSpPr/>
            <p:nvPr/>
          </p:nvSpPr>
          <p:spPr>
            <a:xfrm rot="19120114">
              <a:off x="2369117" y="6515359"/>
              <a:ext cx="360000" cy="142939"/>
            </a:xfrm>
            <a:prstGeom prst="flowChartInputOutput">
              <a:avLst/>
            </a:prstGeom>
            <a:solidFill>
              <a:srgbClr val="C0000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数据 24"/>
            <p:cNvSpPr/>
            <p:nvPr/>
          </p:nvSpPr>
          <p:spPr>
            <a:xfrm rot="19120114">
              <a:off x="2594142" y="6335339"/>
              <a:ext cx="360000" cy="142939"/>
            </a:xfrm>
            <a:prstGeom prst="flowChartInputOutput">
              <a:avLst/>
            </a:prstGeom>
            <a:solidFill>
              <a:srgbClr val="C0000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数据 25"/>
            <p:cNvSpPr/>
            <p:nvPr/>
          </p:nvSpPr>
          <p:spPr>
            <a:xfrm rot="19120114">
              <a:off x="2819167" y="6140362"/>
              <a:ext cx="360000" cy="142939"/>
            </a:xfrm>
            <a:prstGeom prst="flowChartInputOutput">
              <a:avLst/>
            </a:prstGeom>
            <a:solidFill>
              <a:srgbClr val="C00000"/>
            </a:solidFill>
            <a:ln w="317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96525" y="5728150"/>
            <a:ext cx="47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增大拳击手套一段时间，从而增大撞击面积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2280" y="2393885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释放方式</a:t>
            </a:r>
            <a:endParaRPr lang="zh-CN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3037467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手柄扳机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107950" y="3905069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手柄扳机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107950" y="4803801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用力挥拳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107950" y="5728150"/>
            <a:ext cx="121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手柄扳机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654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977108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方块飞行规则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9777" y="1619508"/>
            <a:ext cx="378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砖块飞行分三种高度：高、中、低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9777" y="2384593"/>
            <a:ext cx="41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方块从三种高度的任何位置飞向玩家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9777" y="3104673"/>
            <a:ext cx="41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方块脱离墙后，其飞行状态已确定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65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9777" y="368660"/>
            <a:ext cx="2209800" cy="685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BOSS</a:t>
            </a:r>
            <a:r>
              <a:rPr lang="zh-CN" altLang="en-US" sz="2800" dirty="0" smtClean="0"/>
              <a:t>设定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1845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CCE8C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1308</TotalTime>
  <Words>259</Words>
  <Application>Microsoft Office PowerPoint</Application>
  <PresentationFormat>全屏显示(4:3)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活力</vt:lpstr>
      <vt:lpstr>VR打砖块方案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VR打砖块方案</dc:title>
  <dc:creator>Trex</dc:creator>
  <cp:lastModifiedBy>Trex</cp:lastModifiedBy>
  <cp:revision>72</cp:revision>
  <dcterms:created xsi:type="dcterms:W3CDTF">2006-08-16T00:00:00Z</dcterms:created>
  <dcterms:modified xsi:type="dcterms:W3CDTF">2016-08-30T03:54:23Z</dcterms:modified>
</cp:coreProperties>
</file>