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F9E17-C5EC-4E74-B206-EDB12FBBB9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3CB0D8-373E-4069-A106-4D71AEBCD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526274-FB5B-48D2-B2DF-8C336C8A5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7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63553-5C4D-4252-BA1E-2920CE06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游戏概况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00D07F-3DF4-4A3B-A323-A504BB6C7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第三人称视角</a:t>
            </a:r>
            <a:endParaRPr lang="en-US" altLang="zh-CN" dirty="0"/>
          </a:p>
          <a:p>
            <a:r>
              <a:rPr lang="en-US" altLang="zh-CN" dirty="0"/>
              <a:t>PC</a:t>
            </a:r>
            <a:r>
              <a:rPr lang="zh-CN" altLang="en-US" dirty="0"/>
              <a:t>端</a:t>
            </a:r>
            <a:r>
              <a:rPr lang="en-US" altLang="zh-CN" dirty="0"/>
              <a:t>/</a:t>
            </a:r>
            <a:r>
              <a:rPr lang="zh-CN" altLang="en-US" dirty="0"/>
              <a:t>手机端</a:t>
            </a:r>
            <a:endParaRPr lang="en-US" altLang="zh-CN" dirty="0"/>
          </a:p>
          <a:p>
            <a:r>
              <a:rPr lang="zh-CN" altLang="en-US" dirty="0"/>
              <a:t>叙事解谜（参考奇异人生）</a:t>
            </a:r>
            <a:endParaRPr lang="en-US" altLang="zh-CN" dirty="0"/>
          </a:p>
          <a:p>
            <a:r>
              <a:rPr lang="zh-CN" altLang="en-US" dirty="0"/>
              <a:t>操作：鼠标点击</a:t>
            </a:r>
            <a:r>
              <a:rPr lang="en-US" altLang="zh-CN" dirty="0"/>
              <a:t>/</a:t>
            </a:r>
            <a:r>
              <a:rPr lang="zh-CN" altLang="en-US" dirty="0"/>
              <a:t>屏幕滑动</a:t>
            </a:r>
          </a:p>
        </p:txBody>
      </p:sp>
    </p:spTree>
    <p:extLst>
      <p:ext uri="{BB962C8B-B14F-4D97-AF65-F5344CB8AC3E}">
        <p14:creationId xmlns:p14="http://schemas.microsoft.com/office/powerpoint/2010/main" val="243862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63553-5C4D-4252-BA1E-2920CE06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00D07F-3DF4-4A3B-A323-A504BB6C7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玩家扮演主角（小时候），无意间在玩耍时发现自己有穿越到未来的能力，穿越的自己仍是小时候的样子，只有未来的自己可以看到自己．小时候的自己活泼开朗，乐于助人，希望可以当一个</a:t>
            </a:r>
            <a:r>
              <a:rPr lang="en-US" altLang="zh-CN" dirty="0"/>
              <a:t>——</a:t>
            </a:r>
            <a:r>
              <a:rPr lang="zh-CN" altLang="en-US" dirty="0"/>
              <a:t>（这里可供玩家自己选择）。当穿越到</a:t>
            </a:r>
            <a:r>
              <a:rPr lang="en-US" altLang="zh-CN" dirty="0"/>
              <a:t>20</a:t>
            </a:r>
            <a:r>
              <a:rPr lang="zh-CN" altLang="en-US" dirty="0"/>
              <a:t>年后，发现自己是一个性格阴郁，冷漠无趣的会计。玩家不停的穿越，与未来的自己互动，揭秘了自己变化的原因，也解开了自己的心结，重新做起来自己喜欢的事情。</a:t>
            </a:r>
          </a:p>
        </p:txBody>
      </p:sp>
    </p:spTree>
    <p:extLst>
      <p:ext uri="{BB962C8B-B14F-4D97-AF65-F5344CB8AC3E}">
        <p14:creationId xmlns:p14="http://schemas.microsoft.com/office/powerpoint/2010/main" val="358126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63553-5C4D-4252-BA1E-2920CE06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关卡剧情设计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00D07F-3DF4-4A3B-A323-A504BB6C7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98485"/>
            <a:ext cx="8915400" cy="56595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1600" dirty="0"/>
              <a:t>关卡</a:t>
            </a:r>
            <a:r>
              <a:rPr lang="en-US" altLang="zh-CN" sz="1600" dirty="0"/>
              <a:t>1</a:t>
            </a:r>
            <a:r>
              <a:rPr lang="zh-CN" altLang="en-US" sz="1600" dirty="0"/>
              <a:t>：童趣 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界面出现了几种玩具，比如画笔，钢琴，游戏机等，玩家选择了哪个则代表理想是什么。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可设计玩家通过画笔画一幅画，或谈一段曲子等（作为回忆保存）</a:t>
            </a:r>
            <a:r>
              <a:rPr lang="en-US" altLang="zh-CN" sz="1600" dirty="0"/>
              <a:t>--</a:t>
            </a:r>
            <a:r>
              <a:rPr lang="zh-CN" altLang="en-US" sz="1600" dirty="0"/>
              <a:t>用于表现爱好；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设计扶老奶奶过马路</a:t>
            </a:r>
            <a:r>
              <a:rPr lang="en-US" altLang="zh-CN" sz="1600" dirty="0"/>
              <a:t>—</a:t>
            </a:r>
            <a:r>
              <a:rPr lang="zh-CN" altLang="en-US" sz="1600" dirty="0"/>
              <a:t>用于表现热心肠； （只能点击帮助，不存在不帮助的按钮）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关卡</a:t>
            </a:r>
            <a:r>
              <a:rPr lang="en-US" altLang="zh-CN" sz="1600" dirty="0"/>
              <a:t>2</a:t>
            </a:r>
            <a:r>
              <a:rPr lang="zh-CN" altLang="en-US" sz="1600" dirty="0"/>
              <a:t>：能力发现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发现自己可以穿越未来，可用于解决一些小难题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关卡</a:t>
            </a:r>
            <a:r>
              <a:rPr lang="en-US" altLang="zh-CN" sz="1600" dirty="0"/>
              <a:t>3</a:t>
            </a:r>
            <a:r>
              <a:rPr lang="zh-CN" altLang="en-US" sz="1600" dirty="0"/>
              <a:t>：穿越到</a:t>
            </a:r>
            <a:r>
              <a:rPr lang="en-US" altLang="zh-CN" sz="1600" dirty="0"/>
              <a:t>20</a:t>
            </a:r>
            <a:r>
              <a:rPr lang="zh-CN" altLang="en-US" sz="1600" dirty="0"/>
              <a:t>年后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本以为自己是当了</a:t>
            </a:r>
            <a:r>
              <a:rPr lang="en-US" altLang="zh-CN" sz="1600" dirty="0"/>
              <a:t>xxx</a:t>
            </a:r>
            <a:r>
              <a:rPr lang="zh-CN" altLang="en-US" sz="1600" dirty="0"/>
              <a:t>，没想到成为了另外一个人。遇到老奶奶，只有不扶这一个</a:t>
            </a:r>
            <a:r>
              <a:rPr lang="zh-CN" altLang="en-US" sz="1600"/>
              <a:t>选项。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关卡</a:t>
            </a:r>
            <a:r>
              <a:rPr lang="en-US" altLang="zh-CN" sz="1600" dirty="0"/>
              <a:t>4</a:t>
            </a:r>
            <a:r>
              <a:rPr lang="zh-CN" altLang="en-US" sz="1600" dirty="0"/>
              <a:t>：解谜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开始未来的自己很抵触，后面慢慢打开心结，但始终不愿告诉自己真相。并告诫小时候的自己五年内要尽快搬家，灾难即将产生。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关卡</a:t>
            </a:r>
            <a:r>
              <a:rPr lang="en-US" altLang="zh-CN" sz="1600" dirty="0"/>
              <a:t>5</a:t>
            </a:r>
            <a:r>
              <a:rPr lang="zh-CN" altLang="en-US" sz="1600" dirty="0"/>
              <a:t>：揭露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选择穿越到</a:t>
            </a:r>
            <a:r>
              <a:rPr lang="en-US" altLang="zh-CN" sz="1600" dirty="0"/>
              <a:t>5</a:t>
            </a:r>
            <a:r>
              <a:rPr lang="zh-CN" altLang="en-US" sz="1600" dirty="0"/>
              <a:t>年后，发现自己的爸爸嗜赌如命，还打骂自己和妈妈。并在墙角目睹了家暴的发生，自己喜欢的东西也被砸烂，也没有钱继续下去。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关卡</a:t>
            </a:r>
            <a:r>
              <a:rPr lang="en-US" altLang="zh-CN" sz="1600" dirty="0"/>
              <a:t>6</a:t>
            </a:r>
            <a:r>
              <a:rPr lang="zh-CN" altLang="en-US" sz="1600" dirty="0"/>
              <a:t>：改变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这里可以选择搬家，或者让妈妈离开爸爸等。不同选择导致了不同结果，后续穿越到未来可以体现不同选择后的影响结果。现在的自己继续做自己喜欢的事情，穿越到未来的自己也是。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124094928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</TotalTime>
  <Words>407</Words>
  <Application>Microsoft Office PowerPoint</Application>
  <PresentationFormat>宽屏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幼圆</vt:lpstr>
      <vt:lpstr>Arial</vt:lpstr>
      <vt:lpstr>Century Gothic</vt:lpstr>
      <vt:lpstr>Wingdings 3</vt:lpstr>
      <vt:lpstr>丝状</vt:lpstr>
      <vt:lpstr>PowerPoint 演示文稿</vt:lpstr>
      <vt:lpstr>游戏概况</vt:lpstr>
      <vt:lpstr>游戏内容</vt:lpstr>
      <vt:lpstr>关卡剧情设计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葛美玲</dc:creator>
  <cp:lastModifiedBy> </cp:lastModifiedBy>
  <cp:revision>50</cp:revision>
  <dcterms:created xsi:type="dcterms:W3CDTF">2018-09-09T08:20:32Z</dcterms:created>
  <dcterms:modified xsi:type="dcterms:W3CDTF">2018-09-09T09:23:21Z</dcterms:modified>
</cp:coreProperties>
</file>