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2017051009273228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48225" y="755650"/>
            <a:ext cx="2704465" cy="26949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17465" y="3855085"/>
            <a:ext cx="216598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7000" b="1">
                <a:solidFill>
                  <a:schemeClr val="accent6">
                    <a:lumMod val="75000"/>
                  </a:schemeClr>
                </a:solidFill>
              </a:rPr>
              <a:t>脚步</a:t>
            </a:r>
            <a:endParaRPr lang="zh-CN" altLang="en-US" sz="7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2017051009273228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990" y="133985"/>
            <a:ext cx="730885" cy="7289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71245" y="260985"/>
            <a:ext cx="14770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500">
                <a:solidFill>
                  <a:schemeClr val="accent6">
                    <a:lumMod val="75000"/>
                  </a:schemeClr>
                </a:solidFill>
              </a:rPr>
              <a:t>说明说明</a:t>
            </a:r>
            <a:endParaRPr lang="zh-CN" altLang="en-US" sz="250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" name="直接连接符 5"/>
          <p:cNvCxnSpPr>
            <a:stCxn id="4" idx="2"/>
          </p:cNvCxnSpPr>
          <p:nvPr/>
        </p:nvCxnSpPr>
        <p:spPr>
          <a:xfrm flipV="1">
            <a:off x="539750" y="857885"/>
            <a:ext cx="2335530" cy="50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WPS 演示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Verdana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</cp:lastModifiedBy>
  <cp:revision>6</cp:revision>
  <dcterms:created xsi:type="dcterms:W3CDTF">2018-11-02T03:28:05Z</dcterms:created>
  <dcterms:modified xsi:type="dcterms:W3CDTF">2018-11-02T03:35:19Z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