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BFBFB"/>
    <a:srgbClr val="DCD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9810" y="1060450"/>
            <a:ext cx="8110855" cy="4269740"/>
          </a:xfrm>
          <a:prstGeom prst="rect">
            <a:avLst/>
          </a:prstGeom>
          <a:solidFill>
            <a:srgbClr val="FBFBFB"/>
          </a:solidFill>
        </p:spPr>
      </p:pic>
      <p:sp>
        <p:nvSpPr>
          <p:cNvPr id="8" name="文本框 7"/>
          <p:cNvSpPr txBox="1"/>
          <p:nvPr/>
        </p:nvSpPr>
        <p:spPr>
          <a:xfrm>
            <a:off x="3007995" y="2052955"/>
            <a:ext cx="12877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>
                <a:latin typeface="文鼎习字体" panose="020B0602010101010101" charset="-122"/>
                <a:ea typeface="文鼎习字体" panose="020B0602010101010101" charset="-122"/>
              </a:rPr>
              <a:t>快递</a:t>
            </a:r>
            <a:endParaRPr lang="zh-CN" altLang="en-US" sz="8000">
              <a:latin typeface="文鼎习字体" panose="020B0602010101010101" charset="-122"/>
              <a:ea typeface="文鼎习字体" panose="020B060201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4145" y="57785"/>
            <a:ext cx="13436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文鼎习字体" panose="020B0602010101010101" charset="-122"/>
                <a:ea typeface="文鼎习字体" panose="020B0602010101010101" charset="-122"/>
              </a:rPr>
              <a:t>游戏概述</a:t>
            </a:r>
            <a:endParaRPr lang="zh-CN" altLang="en-US" sz="4000">
              <a:latin typeface="文鼎习字体" panose="020B0602010101010101" charset="-122"/>
              <a:ea typeface="文鼎习字体" panose="020B060201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演示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7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Verdana</vt:lpstr>
      <vt:lpstr>PingFang SC ExtraLight</vt:lpstr>
      <vt:lpstr>PingFang SC Medium</vt:lpstr>
      <vt:lpstr>PingFang SC Regular</vt:lpstr>
      <vt:lpstr>PingFang SC Heavy</vt:lpstr>
      <vt:lpstr>一区_白银之手_相遇无名_尖叫</vt:lpstr>
      <vt:lpstr>中國龍特黑體</vt:lpstr>
      <vt:lpstr>中國龍豪行書</vt:lpstr>
      <vt:lpstr>书体坊安景臣钢笔行书</vt:lpstr>
      <vt:lpstr>书体坊王学勤钢笔行书</vt:lpstr>
      <vt:lpstr>书体坊硬笔行书3500</vt:lpstr>
      <vt:lpstr>书体坊禚效锋行草体</vt:lpstr>
      <vt:lpstr>书体坊米芾体</vt:lpstr>
      <vt:lpstr>书体坊赵九江钢笔楷书</vt:lpstr>
      <vt:lpstr>书体坊赵九江钢笔行书</vt:lpstr>
      <vt:lpstr>书体坊郭小语钢笔楷体</vt:lpstr>
      <vt:lpstr>书体坊雪纯体3500</vt:lpstr>
      <vt:lpstr>交通标志专用字体</vt:lpstr>
      <vt:lpstr>仿宋</vt:lpstr>
      <vt:lpstr>体坛粗黑简体</vt:lpstr>
      <vt:lpstr>体坛超黑简体</vt:lpstr>
      <vt:lpstr>全新硬笔楷书简</vt:lpstr>
      <vt:lpstr>全新硬笔行书简</vt:lpstr>
      <vt:lpstr>全真顏體</vt:lpstr>
      <vt:lpstr>八大山人 V2007</vt:lpstr>
      <vt:lpstr>冬青黑体简体中文 W3</vt:lpstr>
      <vt:lpstr>刘德华字体叶根友仿版</vt:lpstr>
      <vt:lpstr>北師大說文小篆</vt:lpstr>
      <vt:lpstr>华康俪金黑W8</vt:lpstr>
      <vt:lpstr>华康俪金黑W8(P)</vt:lpstr>
      <vt:lpstr>华康少女文字W5(P)</vt:lpstr>
      <vt:lpstr>华康海报体W12</vt:lpstr>
      <vt:lpstr>华康海报体W12(P)</vt:lpstr>
      <vt:lpstr>华康雅宋体W9(P)</vt:lpstr>
      <vt:lpstr>华康龙门石碑W9(P)</vt:lpstr>
      <vt:lpstr>华文细黑</vt:lpstr>
      <vt:lpstr>华康饰艺体W5(P)</vt:lpstr>
      <vt:lpstr>华康龙门石碑W9</vt:lpstr>
      <vt:lpstr>古越軒粗明體</vt:lpstr>
      <vt:lpstr>叶根友毛笔行书简体</vt:lpstr>
      <vt:lpstr>大梁体-简+繁-精全完美版</vt:lpstr>
      <vt:lpstr>字酷堂清楷体</vt:lpstr>
      <vt:lpstr>小塚明朝旧字形</vt:lpstr>
      <vt:lpstr>幼圆</vt:lpstr>
      <vt:lpstr>庞中华简体 V2007</vt:lpstr>
      <vt:lpstr>康煕字典體(Demo)</vt:lpstr>
      <vt:lpstr>建行儒黑中</vt:lpstr>
      <vt:lpstr>张海山草泥马体</vt:lpstr>
      <vt:lpstr>汉仪大黑体连筋</vt:lpstr>
      <vt:lpstr>汉仪程行简</vt:lpstr>
      <vt:lpstr>汉仪粗篆繁</vt:lpstr>
      <vt:lpstr>汉仪菱心体简</vt:lpstr>
      <vt:lpstr>汉仪超粗黑简</vt:lpstr>
      <vt:lpstr>汉仪醒示体简</vt:lpstr>
      <vt:lpstr>汉仪雪君体繁</vt:lpstr>
      <vt:lpstr>汉仪雪君体简</vt:lpstr>
      <vt:lpstr>汉仪颜楷繁</vt:lpstr>
      <vt:lpstr>汉真广标</vt:lpstr>
      <vt:lpstr>浙江民間書刻體</vt:lpstr>
      <vt:lpstr>王汉宗中圆体简</vt:lpstr>
      <vt:lpstr>王汉宗细黑体简</vt:lpstr>
      <vt:lpstr>田氏颜体大字库</vt:lpstr>
      <vt:lpstr>站酷高端黑</vt:lpstr>
      <vt:lpstr>经典繁颜体</vt:lpstr>
      <vt:lpstr>经典繁随意</vt:lpstr>
      <vt:lpstr>经典繁毛楷</vt:lpstr>
      <vt:lpstr>经典黑体简</vt:lpstr>
      <vt:lpstr>草檀斋毛泽东字体</vt:lpstr>
      <vt:lpstr>華康娃娃體(P)</vt:lpstr>
      <vt:lpstr>華康童童體</vt:lpstr>
      <vt:lpstr>華康彩帶體</vt:lpstr>
      <vt:lpstr>超世纪粗圆体一双空</vt:lpstr>
      <vt:lpstr>迷你繁陆行</vt:lpstr>
      <vt:lpstr>造字工房俊雅锐宋体验版常规体</vt:lpstr>
      <vt:lpstr>造字工房尚黑 G0v1 常规体</vt:lpstr>
      <vt:lpstr>造字工房尚黑 G0v1 特细长体</vt:lpstr>
      <vt:lpstr>造字工房尚黑 G0v1 长体</vt:lpstr>
      <vt:lpstr>造字工房悦黑体验版特细长体</vt:lpstr>
      <vt:lpstr>造字工房悦黑体验版特细超长体</vt:lpstr>
      <vt:lpstr>造字工房悦圆演示版常规体</vt:lpstr>
      <vt:lpstr>造字工房悦圆（非商用）常规体</vt:lpstr>
      <vt:lpstr>造字工房悦黑体验版常规体</vt:lpstr>
      <vt:lpstr>造字工房悦黑体验版纤细体</vt:lpstr>
      <vt:lpstr>造字工房悦黑体验版纤细长体</vt:lpstr>
      <vt:lpstr>造字工房悦黑体验版细长体</vt:lpstr>
      <vt:lpstr>造字工房悦黑演示版特细长体</vt:lpstr>
      <vt:lpstr>造字工房悦黑演示版细体</vt:lpstr>
      <vt:lpstr>金梅中國書法2</vt:lpstr>
      <vt:lpstr>造字工房版黑（非商用）常规体</vt:lpstr>
      <vt:lpstr>金梅新毛筆隸書</vt:lpstr>
      <vt:lpstr>金梅毛行書國際碼</vt:lpstr>
      <vt:lpstr>钟齐王庆华毛笔简体</vt:lpstr>
      <vt:lpstr>长城POP2繁</vt:lpstr>
      <vt:lpstr>长城书宋体繁</vt:lpstr>
      <vt:lpstr>长城粗圆体</vt:lpstr>
      <vt:lpstr>长城黑宋体</vt:lpstr>
      <vt:lpstr>隶书</vt:lpstr>
      <vt:lpstr>★日文毛笔行书</vt:lpstr>
      <vt:lpstr>AR PShinChanPOP</vt:lpstr>
      <vt:lpstr>CRPＣ＆Ｇブーケ</vt:lpstr>
      <vt:lpstr>Kozuka Gothic Pr6N H</vt:lpstr>
      <vt:lpstr>Kozuka Gothic Pro H</vt:lpstr>
      <vt:lpstr>Kozuka Mincho Pro B</vt:lpstr>
      <vt:lpstr>Kozuka Mincho Pr6N R</vt:lpstr>
      <vt:lpstr>Barbatrick</vt:lpstr>
      <vt:lpstr>★懐流体</vt:lpstr>
      <vt:lpstr>文鼎新中特黑</vt:lpstr>
      <vt:lpstr>文鼎习字体</vt:lpstr>
      <vt:lpstr>文鼎CS大宋繁</vt:lpstr>
      <vt:lpstr>文尓广告中宋</vt:lpstr>
      <vt:lpstr>思源黑体 CN Regular</vt:lpstr>
      <vt:lpstr>思源黑体 CN Bold</vt:lpstr>
      <vt:lpstr>Vijaya</vt:lpstr>
      <vt:lpstr>Vrinda</vt:lpstr>
      <vt:lpstr>ZnikomitNo25</vt:lpstr>
      <vt:lpstr>连筋英文 高手之路</vt:lpstr>
      <vt:lpstr>HelveticaNeueLT Pro 93 BlkExO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</cp:lastModifiedBy>
  <cp:revision>13</cp:revision>
  <dcterms:created xsi:type="dcterms:W3CDTF">2018-08-22T02:43:57Z</dcterms:created>
  <dcterms:modified xsi:type="dcterms:W3CDTF">2018-08-22T05:34:15Z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