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A1C65-F0F0-451A-84EC-DA1DDD2CA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710EE-2BB8-4F1D-B64C-632B50FA69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8295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939645" y="3601039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Re: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没有圆形的异世界生活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/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改进</a:t>
            </a:r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897109" y="2399168"/>
            <a:ext cx="647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道具系统：不能制作道具，仅能捡起和使用道具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/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改进</a:t>
            </a:r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897109" y="2399168"/>
            <a:ext cx="647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日志系统：可暂时去掉，与核心玩法暂无关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/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改进</a:t>
            </a:r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897109" y="2399168"/>
            <a:ext cx="647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新增：视野系统，每个敌人都有视野，不同敌人视野半径和转动速度不同，玩家不在视野内，不会被发现</a:t>
            </a:r>
            <a:endParaRPr lang="zh-CN" altLang="en-US" dirty="0"/>
          </a:p>
        </p:txBody>
      </p:sp>
      <p:sp>
        <p:nvSpPr>
          <p:cNvPr id="3" name="Oval 2"/>
          <p:cNvSpPr/>
          <p:nvPr/>
        </p:nvSpPr>
        <p:spPr>
          <a:xfrm>
            <a:off x="2969536" y="4943192"/>
            <a:ext cx="416460" cy="334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osceles Triangle 3"/>
          <p:cNvSpPr/>
          <p:nvPr/>
        </p:nvSpPr>
        <p:spPr>
          <a:xfrm rot="10800000">
            <a:off x="2969536" y="5278170"/>
            <a:ext cx="425513" cy="497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395049" y="4744893"/>
            <a:ext cx="914400" cy="731576"/>
            <a:chOff x="2625505" y="3722729"/>
            <a:chExt cx="914400" cy="731576"/>
          </a:xfrm>
        </p:grpSpPr>
        <p:sp>
          <p:nvSpPr>
            <p:cNvPr id="6" name="Moon 5"/>
            <p:cNvSpPr/>
            <p:nvPr/>
          </p:nvSpPr>
          <p:spPr>
            <a:xfrm rot="11064731">
              <a:off x="3087232" y="3739081"/>
              <a:ext cx="452673" cy="715224"/>
            </a:xfrm>
            <a:prstGeom prst="moon">
              <a:avLst>
                <a:gd name="adj" fmla="val 174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Straight Connector 7"/>
            <p:cNvCxnSpPr>
              <a:stCxn id="6" idx="0"/>
            </p:cNvCxnSpPr>
            <p:nvPr/>
          </p:nvCxnSpPr>
          <p:spPr>
            <a:xfrm flipH="1" flipV="1">
              <a:off x="2625505" y="4096693"/>
              <a:ext cx="434886" cy="339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2"/>
            </p:cNvCxnSpPr>
            <p:nvPr/>
          </p:nvCxnSpPr>
          <p:spPr>
            <a:xfrm flipH="1">
              <a:off x="2625505" y="3722729"/>
              <a:ext cx="489909" cy="373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/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改进</a:t>
            </a:r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897109" y="2399168"/>
            <a:ext cx="6473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新增：声音识别系统，每个敌人都可以通过识别周围的声音，来改变自身的状态，不同敌人识别范围不同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如，听到脚步声会变成警戒状态，听到猫叫声会变成放松状态</a:t>
            </a:r>
            <a:endParaRPr lang="zh-CN" altLang="en-US" dirty="0"/>
          </a:p>
        </p:txBody>
      </p:sp>
      <p:sp>
        <p:nvSpPr>
          <p:cNvPr id="3" name="Oval 2"/>
          <p:cNvSpPr/>
          <p:nvPr/>
        </p:nvSpPr>
        <p:spPr>
          <a:xfrm>
            <a:off x="5658416" y="4508626"/>
            <a:ext cx="416460" cy="334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osceles Triangle 3"/>
          <p:cNvSpPr/>
          <p:nvPr/>
        </p:nvSpPr>
        <p:spPr>
          <a:xfrm rot="10800000">
            <a:off x="5658416" y="4843604"/>
            <a:ext cx="425513" cy="4979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4354717" y="3476530"/>
            <a:ext cx="3023858" cy="2906163"/>
          </a:xfrm>
          <a:prstGeom prst="ellipse">
            <a:avLst/>
          </a:prstGeom>
          <a:noFill/>
          <a:ln>
            <a:solidFill>
              <a:srgbClr val="0070C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68497" y="4397256"/>
            <a:ext cx="33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！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/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改进</a:t>
            </a:r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897109" y="2399168"/>
            <a:ext cx="6473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新增：玩家行走状态与跑步状态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行走状态不会发出声音，但是速度慢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跑步状态会发出声音，但是速度快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/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改进</a:t>
            </a:r>
            <a:r>
              <a:rPr lang="en-US" altLang="zh-CN" sz="2800" dirty="0"/>
              <a:t>7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897109" y="2399168"/>
            <a:ext cx="647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新增：投掷，可投掷各种物品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如投掷石头，命中敌人可击晕敌人，还可以发出声音吸引敌人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/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改进</a:t>
            </a:r>
            <a:r>
              <a:rPr lang="en-US" altLang="zh-CN" sz="2800" dirty="0" smtClean="0"/>
              <a:t>8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897109" y="2399168"/>
            <a:ext cx="647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新增：生命值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玩家拥有一定量的生命值，可承受</a:t>
            </a:r>
            <a:r>
              <a:rPr lang="zh-CN" altLang="en-US" dirty="0"/>
              <a:t>较</a:t>
            </a:r>
            <a:r>
              <a:rPr lang="zh-CN" altLang="en-US" dirty="0" smtClean="0"/>
              <a:t>少伤害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3760" y="423545"/>
            <a:ext cx="563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脚波纹系统：以玩家脚为圆心扩散的波纹，参考水纹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873760" y="1311910"/>
          <a:ext cx="8534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装备（鞋</a:t>
                      </a:r>
                      <a:r>
                        <a:rPr lang="zh-CN" altLang="en-US"/>
                        <a:t>）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波纹半径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移动速度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草鞋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布鞋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皮靴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73760" y="3143885"/>
            <a:ext cx="824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影子系统：在光源处会投射出影子，与敌人识别区域重叠，会被发现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3760" y="4094480"/>
            <a:ext cx="824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开宝箱系统：不同级别的宝箱，打开时间不同，收益不同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873760" y="4764405"/>
          <a:ext cx="8534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宝箱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低级宝箱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中级宝箱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高级宝箱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/>
        </p:nvGraphicFramePr>
        <p:xfrm>
          <a:off x="923925" y="247015"/>
          <a:ext cx="85344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敌人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识别半径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识别角度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巡逻速度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初级士兵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r>
                        <a:rPr lang="zh-CN" altLang="en-US"/>
                        <a:t>°</a:t>
                      </a: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中级士兵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60</a:t>
                      </a:r>
                      <a:r>
                        <a:rPr lang="zh-CN" altLang="en-US" sz="1800">
                          <a:sym typeface="+mn-ea"/>
                        </a:rPr>
                        <a:t>°</a:t>
                      </a:r>
                      <a:r>
                        <a:rPr lang="en-US" altLang="zh-CN" sz="1800">
                          <a:sym typeface="+mn-ea"/>
                        </a:rPr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高级士兵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60</a:t>
                      </a:r>
                      <a:r>
                        <a:rPr lang="zh-CN" altLang="en-US" sz="1800">
                          <a:sym typeface="+mn-ea"/>
                        </a:rPr>
                        <a:t>°</a:t>
                      </a:r>
                      <a:r>
                        <a:rPr lang="en-US" altLang="zh-CN" sz="1800">
                          <a:sym typeface="+mn-ea"/>
                        </a:rPr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猎狗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</a:t>
                      </a:r>
                      <a:r>
                        <a:rPr lang="zh-CN" altLang="en-US" sz="1800">
                          <a:sym typeface="+mn-ea"/>
                        </a:rPr>
                        <a:t>°</a:t>
                      </a:r>
                      <a:r>
                        <a:rPr lang="en-US" altLang="zh-CN" sz="1800">
                          <a:sym typeface="+mn-ea"/>
                        </a:rPr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923925" y="3546475"/>
          <a:ext cx="85344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隐藏道具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隐藏时间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草堆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r>
                        <a:rPr lang="zh-CN" altLang="en-US"/>
                        <a:t>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木箱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r>
                        <a:rPr lang="zh-CN" altLang="en-US"/>
                        <a:t>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马车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小杰是个程序员，在公司连续加了三天的班后，突然一阵头晕目眩，清醒之后发现自己居然来到了一个从没见过的异世界，手上突然多了一本笔记本，上面告诉小杰这个世界里没有圆形，要想回到原来的世界必须穿过街道，市集，最终达到王宫，找到一把发光的钥匙，才可以打开时空之门重新回到原有的世界。而且异世界的人从未见过圆形，连头都是方形或者三角形，若小杰被异世界的人发现，则会被抓去研究，参观，那么无法回到现有世界。</a:t>
            </a:r>
            <a:endParaRPr lang="en-US" altLang="zh-CN" sz="1800" dirty="0"/>
          </a:p>
          <a:p>
            <a:r>
              <a:rPr lang="zh-CN" altLang="en-US" sz="1800" dirty="0"/>
              <a:t>小杰在找钥匙的途中遇到了善良美丽的异世界姑娘小柔，小柔发现了小杰的秘密，但是仍然帮小杰隐瞒了秘密，并且提供了很多帮助，小杰在找到时空之门时可以选择是否带走小柔</a:t>
            </a:r>
            <a:r>
              <a:rPr lang="en-US" altLang="zh-CN" sz="1800" dirty="0"/>
              <a:t>…</a:t>
            </a:r>
            <a:r>
              <a:rPr lang="zh-CN" altLang="en-US" sz="18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z="1800" dirty="0"/>
          </a:p>
        </p:txBody>
      </p:sp>
      <p:pic>
        <p:nvPicPr>
          <p:cNvPr id="5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/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故事背景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游戏类型：</a:t>
            </a:r>
            <a:r>
              <a:rPr lang="en-US" altLang="zh-CN" sz="1800" dirty="0"/>
              <a:t>2D</a:t>
            </a:r>
            <a:r>
              <a:rPr lang="zh-CN" altLang="en-US" sz="1800" dirty="0"/>
              <a:t>关卡向生存解谜游戏</a:t>
            </a:r>
            <a:endParaRPr lang="en-US" altLang="zh-CN" sz="1800" dirty="0"/>
          </a:p>
          <a:p>
            <a:r>
              <a:rPr lang="zh-CN" altLang="en-US" sz="1800" dirty="0"/>
              <a:t>游戏平台：移动端</a:t>
            </a:r>
            <a:endParaRPr lang="en-US" altLang="zh-CN" sz="1800" dirty="0"/>
          </a:p>
          <a:p>
            <a:r>
              <a:rPr lang="zh-CN" altLang="en-US" sz="1800" dirty="0"/>
              <a:t>游戏目标</a:t>
            </a:r>
            <a:r>
              <a:rPr lang="en-US" altLang="zh-CN" sz="1800" dirty="0"/>
              <a:t>:</a:t>
            </a:r>
            <a:r>
              <a:rPr lang="zh-CN" altLang="en-US" sz="1800" dirty="0"/>
              <a:t> 找到王宫的钥匙且不被异世界的人抓起来研究</a:t>
            </a:r>
            <a:endParaRPr lang="zh-CN" altLang="en-US" sz="1800" dirty="0"/>
          </a:p>
        </p:txBody>
      </p:sp>
      <p:pic>
        <p:nvPicPr>
          <p:cNvPr id="5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/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游戏概述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在每个关卡中会有各种各样的异世界人物出现，普通平民，普通士兵，中级士兵，高级士兵等，小杰需要躲避这些人的视线，如在士兵的巡逻间隙中离开，最后到达宫殿。游戏中还可以寻找各种工具制作各种伪装，低级的伪装可以蒙蔽普通平民，但不会蒙蔽士兵，中级的伪装以此类推</a:t>
            </a:r>
            <a:r>
              <a:rPr lang="en-US" altLang="zh-CN" sz="1800" dirty="0"/>
              <a:t>…</a:t>
            </a:r>
            <a:endParaRPr lang="zh-CN" altLang="en-US" sz="1800" dirty="0"/>
          </a:p>
        </p:txBody>
      </p:sp>
      <p:pic>
        <p:nvPicPr>
          <p:cNvPr id="5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/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游戏玩法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伪装系统：</a:t>
            </a:r>
            <a:r>
              <a:rPr lang="en-US" altLang="zh-CN" sz="1800" dirty="0"/>
              <a:t>A,B,C,D</a:t>
            </a:r>
            <a:r>
              <a:rPr lang="zh-CN" altLang="en-US" sz="1800" dirty="0"/>
              <a:t>四个等级的伪装，如大帽子为</a:t>
            </a:r>
            <a:r>
              <a:rPr lang="en-US" altLang="zh-CN" sz="1800" dirty="0"/>
              <a:t>D</a:t>
            </a:r>
            <a:r>
              <a:rPr lang="zh-CN" altLang="en-US" sz="1800" dirty="0"/>
              <a:t>级伪装，雨批为</a:t>
            </a:r>
            <a:r>
              <a:rPr lang="en-US" altLang="zh-CN" sz="1800" dirty="0"/>
              <a:t>C</a:t>
            </a:r>
            <a:r>
              <a:rPr lang="zh-CN" altLang="en-US" sz="1800" dirty="0"/>
              <a:t>级</a:t>
            </a:r>
            <a:r>
              <a:rPr lang="en-US" altLang="zh-CN" sz="1800" dirty="0"/>
              <a:t>(</a:t>
            </a:r>
            <a:r>
              <a:rPr lang="zh-CN" altLang="en-US" sz="1800" dirty="0"/>
              <a:t>特殊道具：下雨的时候使用将提升为</a:t>
            </a:r>
            <a:r>
              <a:rPr lang="en-US" altLang="zh-CN" sz="1800" dirty="0"/>
              <a:t>B</a:t>
            </a:r>
            <a:r>
              <a:rPr lang="zh-CN" altLang="en-US" sz="1800" dirty="0"/>
              <a:t>级</a:t>
            </a:r>
            <a:r>
              <a:rPr lang="en-US" altLang="zh-CN" sz="1800" dirty="0"/>
              <a:t>)</a:t>
            </a:r>
            <a:r>
              <a:rPr lang="zh-CN" altLang="en-US" sz="1800" dirty="0"/>
              <a:t>等。不同的伪装道具具有不同的寿命，</a:t>
            </a:r>
            <a:r>
              <a:rPr lang="en-US" altLang="zh-CN" sz="1800" dirty="0"/>
              <a:t>C</a:t>
            </a:r>
            <a:r>
              <a:rPr lang="zh-CN" altLang="en-US" sz="1800" dirty="0"/>
              <a:t>级和</a:t>
            </a:r>
            <a:r>
              <a:rPr lang="en-US" altLang="zh-CN" sz="1800" dirty="0"/>
              <a:t>D</a:t>
            </a:r>
            <a:r>
              <a:rPr lang="zh-CN" altLang="en-US" sz="1800" dirty="0"/>
              <a:t>级只可累计使用</a:t>
            </a:r>
            <a:r>
              <a:rPr lang="en-US" altLang="zh-CN" sz="1800" dirty="0"/>
              <a:t>2min</a:t>
            </a:r>
            <a:r>
              <a:rPr lang="zh-CN" altLang="en-US" sz="1800" dirty="0"/>
              <a:t>，而</a:t>
            </a:r>
            <a:r>
              <a:rPr lang="en-US" altLang="zh-CN" sz="1800" dirty="0"/>
              <a:t>B</a:t>
            </a:r>
            <a:r>
              <a:rPr lang="zh-CN" altLang="en-US" sz="1800" dirty="0"/>
              <a:t>级和</a:t>
            </a:r>
            <a:r>
              <a:rPr lang="en-US" altLang="zh-CN" sz="1800" dirty="0"/>
              <a:t>A</a:t>
            </a:r>
            <a:r>
              <a:rPr lang="zh-CN" altLang="en-US" sz="1800" dirty="0"/>
              <a:t>级可累计使用</a:t>
            </a:r>
            <a:r>
              <a:rPr lang="en-US" altLang="zh-CN" sz="1800" dirty="0"/>
              <a:t>1</a:t>
            </a:r>
            <a:r>
              <a:rPr lang="zh-CN" altLang="en-US" sz="1800" dirty="0"/>
              <a:t>分钟即失效。</a:t>
            </a:r>
            <a:endParaRPr lang="zh-CN" altLang="en-US" sz="1800" dirty="0"/>
          </a:p>
        </p:txBody>
      </p:sp>
      <p:pic>
        <p:nvPicPr>
          <p:cNvPr id="5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/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游戏系统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86904" y="3355402"/>
          <a:ext cx="8128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09033">
                <a:tc>
                  <a:txBody>
                    <a:bodyPr/>
                    <a:lstStyle/>
                    <a:p>
                      <a:r>
                        <a:rPr lang="zh-CN" altLang="en-US" dirty="0"/>
                        <a:t>伪装等级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人物类型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级</a:t>
                      </a:r>
                      <a:endParaRPr lang="zh-CN" altLang="en-US" dirty="0"/>
                    </a:p>
                  </a:txBody>
                  <a:tcPr/>
                </a:tc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平民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不可识别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不可识别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不可识别</a:t>
                      </a:r>
                      <a:endParaRPr lang="zh-CN" altLang="en-US" dirty="0"/>
                    </a:p>
                  </a:txBody>
                  <a:tcPr/>
                </a:tc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初级士兵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可识别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不可识别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  <a:endParaRPr lang="zh-CN" altLang="en-US" dirty="0"/>
                    </a:p>
                  </a:txBody>
                  <a:tcPr/>
                </a:tc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中级士兵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可识别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可识别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  <a:endParaRPr lang="zh-CN" altLang="en-US" dirty="0"/>
                    </a:p>
                  </a:txBody>
                  <a:tcPr/>
                </a:tc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高级士兵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可识别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可识别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可识别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可识别</a:t>
                      </a:r>
                      <a:endParaRPr lang="zh-CN" altLang="en-US" dirty="0"/>
                    </a:p>
                  </a:txBody>
                  <a:tcPr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伪装制造系统：道具可以在游戏场景中获取，不同伪装需要的道具不同，越高级的伪装，道具需要的材料越多</a:t>
            </a:r>
            <a:endParaRPr lang="en-US" altLang="zh-CN" sz="1800" dirty="0"/>
          </a:p>
          <a:p>
            <a:r>
              <a:rPr lang="zh-CN" altLang="en-US" sz="1800" dirty="0"/>
              <a:t>背包系统：可以存储一定量的道具和伪装</a:t>
            </a:r>
            <a:endParaRPr lang="en-US" altLang="zh-CN" sz="1800" dirty="0"/>
          </a:p>
          <a:p>
            <a:r>
              <a:rPr lang="zh-CN" altLang="en-US" sz="1800" dirty="0"/>
              <a:t>日志系统：每个伪装道具的解锁和说明，可查看每种伪装的使用场景和制造需要的道具，以及获取地点等。每解锁一个伪装则点亮。</a:t>
            </a:r>
            <a:endParaRPr lang="en-US" altLang="zh-CN" sz="1800" dirty="0"/>
          </a:p>
          <a:p>
            <a:r>
              <a:rPr lang="zh-CN" altLang="en-US" sz="1800" dirty="0"/>
              <a:t>天气系统：随机生成每日天气（晴天比例最大，雨天，阴天，雨雪逐渐减少），某些道具在不同天气，等级会有所变化。</a:t>
            </a:r>
            <a:endParaRPr lang="zh-CN" altLang="en-US" sz="1800" dirty="0"/>
          </a:p>
        </p:txBody>
      </p:sp>
      <p:pic>
        <p:nvPicPr>
          <p:cNvPr id="5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/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游戏系统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/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关卡系统</a:t>
            </a:r>
            <a:endParaRPr lang="zh-CN" altLang="en-US" sz="2800" dirty="0"/>
          </a:p>
        </p:txBody>
      </p:sp>
      <p:sp>
        <p:nvSpPr>
          <p:cNvPr id="4" name="矩形: 圆角 3"/>
          <p:cNvSpPr/>
          <p:nvPr/>
        </p:nvSpPr>
        <p:spPr>
          <a:xfrm>
            <a:off x="1234911" y="2733773"/>
            <a:ext cx="1319753" cy="695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马厩</a:t>
            </a:r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>
          <a:xfrm>
            <a:off x="3027575" y="2733773"/>
            <a:ext cx="1319753" cy="695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寺庙</a:t>
            </a:r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4829273" y="2733772"/>
            <a:ext cx="1319753" cy="695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平民后院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4" idx="3"/>
          </p:cNvCxnSpPr>
          <p:nvPr/>
        </p:nvCxnSpPr>
        <p:spPr>
          <a:xfrm flipV="1">
            <a:off x="2554664" y="3081385"/>
            <a:ext cx="4729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347328" y="3081385"/>
            <a:ext cx="48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3"/>
          </p:cNvCxnSpPr>
          <p:nvPr/>
        </p:nvCxnSpPr>
        <p:spPr>
          <a:xfrm>
            <a:off x="6149026" y="3081386"/>
            <a:ext cx="1194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7395327" y="2650099"/>
            <a:ext cx="1425019" cy="848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234911" y="4025245"/>
            <a:ext cx="1319753" cy="6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街道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027574" y="4009720"/>
            <a:ext cx="1319753" cy="6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集市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4744038" y="4001294"/>
            <a:ext cx="1319753" cy="6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大集市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7447959" y="4009720"/>
            <a:ext cx="1319753" cy="6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54664" y="4357333"/>
            <a:ext cx="472910" cy="1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8" idx="2"/>
          </p:cNvCxnSpPr>
          <p:nvPr/>
        </p:nvCxnSpPr>
        <p:spPr>
          <a:xfrm>
            <a:off x="4347327" y="4337147"/>
            <a:ext cx="396711" cy="1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9" idx="2"/>
          </p:cNvCxnSpPr>
          <p:nvPr/>
        </p:nvCxnSpPr>
        <p:spPr>
          <a:xfrm flipV="1">
            <a:off x="6096000" y="4357334"/>
            <a:ext cx="1351959" cy="1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277332" y="5156462"/>
            <a:ext cx="119249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宫殿后院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011079" y="5156462"/>
            <a:ext cx="119249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宫殿花园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745218" y="5168078"/>
            <a:ext cx="119249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宫殿中心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endCxn id="39" idx="1"/>
          </p:cNvCxnSpPr>
          <p:nvPr/>
        </p:nvCxnSpPr>
        <p:spPr>
          <a:xfrm>
            <a:off x="2554664" y="5425126"/>
            <a:ext cx="456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203570" y="5425126"/>
            <a:ext cx="540468" cy="1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395327" y="5033913"/>
            <a:ext cx="1319753" cy="695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中心的钥匙处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5937709" y="5366002"/>
            <a:ext cx="142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2026763" y="3572759"/>
            <a:ext cx="5646656" cy="45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9" idx="3"/>
          </p:cNvCxnSpPr>
          <p:nvPr/>
        </p:nvCxnSpPr>
        <p:spPr>
          <a:xfrm flipH="1">
            <a:off x="1885361" y="4603133"/>
            <a:ext cx="5755871" cy="54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云形 53"/>
          <p:cNvSpPr/>
          <p:nvPr/>
        </p:nvSpPr>
        <p:spPr>
          <a:xfrm>
            <a:off x="8993172" y="2733772"/>
            <a:ext cx="2322136" cy="8483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平民和普通士兵</a:t>
            </a:r>
            <a:endParaRPr lang="zh-CN" altLang="en-US" dirty="0"/>
          </a:p>
        </p:txBody>
      </p:sp>
      <p:sp>
        <p:nvSpPr>
          <p:cNvPr id="55" name="云形 54"/>
          <p:cNvSpPr/>
          <p:nvPr/>
        </p:nvSpPr>
        <p:spPr>
          <a:xfrm>
            <a:off x="9096867" y="4044604"/>
            <a:ext cx="2045616" cy="6952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平民</a:t>
            </a:r>
            <a:r>
              <a:rPr lang="en-US" altLang="zh-CN" dirty="0"/>
              <a:t>+</a:t>
            </a:r>
            <a:r>
              <a:rPr lang="zh-CN" altLang="en-US" dirty="0"/>
              <a:t>初级和高级士兵</a:t>
            </a:r>
            <a:endParaRPr lang="zh-CN" altLang="en-US" dirty="0"/>
          </a:p>
        </p:txBody>
      </p:sp>
      <p:sp>
        <p:nvSpPr>
          <p:cNvPr id="56" name="云形 55"/>
          <p:cNvSpPr/>
          <p:nvPr/>
        </p:nvSpPr>
        <p:spPr>
          <a:xfrm>
            <a:off x="9164423" y="5148036"/>
            <a:ext cx="1978059" cy="6952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中级</a:t>
            </a:r>
            <a:r>
              <a:rPr lang="en-US" altLang="zh-CN" dirty="0"/>
              <a:t>+</a:t>
            </a:r>
            <a:r>
              <a:rPr lang="zh-CN" altLang="en-US" dirty="0"/>
              <a:t>高级士兵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/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提炼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788467" y="1557196"/>
            <a:ext cx="6473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游戏类型：潜入类游戏（不能暗杀？）</a:t>
            </a:r>
            <a:endParaRPr lang="en-US" altLang="zh-CN" dirty="0" smtClean="0"/>
          </a:p>
          <a:p>
            <a:r>
              <a:rPr lang="zh-CN" altLang="en-US" dirty="0"/>
              <a:t>游</a:t>
            </a:r>
            <a:r>
              <a:rPr lang="zh-CN" altLang="en-US" dirty="0" smtClean="0"/>
              <a:t>戏机制：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伪装系统（有等级）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道具系统（可制作）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背包系统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>
                <a:solidFill>
                  <a:schemeClr val="accent2"/>
                </a:solidFill>
              </a:rPr>
              <a:t>日</a:t>
            </a:r>
            <a:r>
              <a:rPr lang="zh-CN" altLang="en-US" dirty="0" smtClean="0">
                <a:solidFill>
                  <a:schemeClr val="accent2"/>
                </a:solidFill>
              </a:rPr>
              <a:t>志系统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天气系统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/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改进</a:t>
            </a:r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897109" y="2399168"/>
            <a:ext cx="647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伪装系统去掉伪装等级，仅与关卡因素有关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如当你伪装成科学家时，能骗过士兵，但是能被科学家识破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37329</Words>
  <Application>WPS 演示</Application>
  <PresentationFormat>Widescreen</PresentationFormat>
  <Paragraphs>268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方正书宋_GBK</vt:lpstr>
      <vt:lpstr>Wingdings</vt:lpstr>
      <vt:lpstr>微软雅黑</vt:lpstr>
      <vt:lpstr>苹方-简</vt:lpstr>
      <vt:lpstr>宋体</vt:lpstr>
      <vt:lpstr>Arial Unicode MS</vt:lpstr>
      <vt:lpstr>等线 Light</vt:lpstr>
      <vt:lpstr>等线</vt:lpstr>
      <vt:lpstr>Calibri</vt:lpstr>
      <vt:lpstr>Helvetica Neue</vt:lpstr>
      <vt:lpstr>宋体-简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crisgehelly@outlook.com</dc:creator>
  <cp:lastModifiedBy>nbamboo</cp:lastModifiedBy>
  <cp:revision>106</cp:revision>
  <dcterms:created xsi:type="dcterms:W3CDTF">2019-01-06T10:34:47Z</dcterms:created>
  <dcterms:modified xsi:type="dcterms:W3CDTF">2019-01-06T10:34:47Z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2052-2.3.2.774</vt:lpwstr>
  </property>
</Properties>
</file>