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7036796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标题文本</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Shape 94"/>
          <p:cNvSpPr>
            <a:spLocks noGrp="1"/>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标题文本</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asted-image.pdf"/>
          <p:cNvPicPr>
            <a:picLocks noChangeAspect="1"/>
          </p:cNvPicPr>
          <p:nvPr/>
        </p:nvPicPr>
        <p:blipFill>
          <a:blip r:embed="rId2">
            <a:alphaModFix amt="80356"/>
            <a:extLst/>
          </a:blip>
          <a:stretch>
            <a:fillRect/>
          </a:stretch>
        </p:blipFill>
        <p:spPr>
          <a:xfrm>
            <a:off x="126999" y="-65844"/>
            <a:ext cx="24384000" cy="13711502"/>
          </a:xfrm>
          <a:prstGeom prst="rect">
            <a:avLst/>
          </a:prstGeom>
          <a:ln w="12700">
            <a:miter lim="400000"/>
          </a:ln>
        </p:spPr>
      </p:pic>
      <p:pic>
        <p:nvPicPr>
          <p:cNvPr id="121" name="pasted-image.pdf"/>
          <p:cNvPicPr>
            <a:picLocks noChangeAspect="1"/>
          </p:cNvPicPr>
          <p:nvPr/>
        </p:nvPicPr>
        <p:blipFill>
          <a:blip r:embed="rId3">
            <a:extLst/>
          </a:blip>
          <a:stretch>
            <a:fillRect/>
          </a:stretch>
        </p:blipFill>
        <p:spPr>
          <a:xfrm>
            <a:off x="8732869" y="-3703404"/>
            <a:ext cx="7172262" cy="7275120"/>
          </a:xfrm>
          <a:prstGeom prst="rect">
            <a:avLst/>
          </a:prstGeom>
          <a:ln w="12700">
            <a:miter lim="400000"/>
          </a:ln>
        </p:spPr>
      </p:pic>
      <p:sp>
        <p:nvSpPr>
          <p:cNvPr id="124" name="Shape 124"/>
          <p:cNvSpPr/>
          <p:nvPr/>
        </p:nvSpPr>
        <p:spPr>
          <a:xfrm>
            <a:off x="10610800" y="6097343"/>
            <a:ext cx="3949799"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r>
              <a:rPr lang="zh-CN" altLang="en-US" dirty="0">
                <a:latin typeface="微软雅黑" panose="020B0503020204020204" pitchFamily="34" charset="-122"/>
                <a:ea typeface="微软雅黑" panose="020B0503020204020204" pitchFamily="34" charset="-122"/>
              </a:rPr>
              <a:t>游</a:t>
            </a:r>
            <a:r>
              <a:rPr lang="zh-CN" altLang="en-US" dirty="0" smtClean="0">
                <a:latin typeface="微软雅黑" panose="020B0503020204020204" pitchFamily="34" charset="-122"/>
                <a:ea typeface="微软雅黑" panose="020B0503020204020204" pitchFamily="34" charset="-122"/>
              </a:rPr>
              <a:t>戏名字未定</a:t>
            </a:r>
            <a:endParaRPr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pasted-image.pdf"/>
          <p:cNvPicPr>
            <a:picLocks noChangeAspect="1"/>
          </p:cNvPicPr>
          <p:nvPr/>
        </p:nvPicPr>
        <p:blipFill>
          <a:blip r:embed="rId2">
            <a:extLst/>
          </a:blip>
          <a:stretch>
            <a:fillRect/>
          </a:stretch>
        </p:blipFill>
        <p:spPr>
          <a:xfrm>
            <a:off x="17155983" y="2257970"/>
            <a:ext cx="6602752" cy="9200060"/>
          </a:xfrm>
          <a:prstGeom prst="rect">
            <a:avLst/>
          </a:prstGeom>
          <a:ln w="12700">
            <a:miter lim="400000"/>
          </a:ln>
        </p:spPr>
      </p:pic>
      <p:sp>
        <p:nvSpPr>
          <p:cNvPr id="178" name="Shape 178"/>
          <p:cNvSpPr/>
          <p:nvPr/>
        </p:nvSpPr>
        <p:spPr>
          <a:xfrm>
            <a:off x="19731924" y="5832638"/>
            <a:ext cx="3700273"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solidFill>
                  <a:srgbClr val="FFFFFF"/>
                </a:solidFill>
              </a:defRPr>
            </a:lvl1pPr>
          </a:lstStyle>
          <a:p>
            <a:r>
              <a:t>PART1 TYPE A TITLE</a:t>
            </a:r>
          </a:p>
        </p:txBody>
      </p:sp>
      <p:sp>
        <p:nvSpPr>
          <p:cNvPr id="179" name="Shape 179"/>
          <p:cNvSpPr/>
          <p:nvPr/>
        </p:nvSpPr>
        <p:spPr>
          <a:xfrm>
            <a:off x="19746910" y="3111592"/>
            <a:ext cx="3670301"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a:defRPr sz="7000" b="1">
                <a:solidFill>
                  <a:srgbClr val="FFFFFF"/>
                </a:solidFill>
                <a:latin typeface="Helvetica"/>
                <a:ea typeface="Helvetica"/>
                <a:cs typeface="Helvetica"/>
                <a:sym typeface="Helvetica"/>
              </a:defRPr>
            </a:pPr>
            <a:r>
              <a:t>模块四</a:t>
            </a:r>
          </a:p>
          <a:p>
            <a:pPr algn="r">
              <a:defRPr sz="7000" b="1">
                <a:solidFill>
                  <a:srgbClr val="FFFFFF"/>
                </a:solidFill>
                <a:latin typeface="Helvetica"/>
                <a:ea typeface="Helvetica"/>
                <a:cs typeface="Helvetica"/>
                <a:sym typeface="Helvetica"/>
              </a:defRPr>
            </a:pPr>
            <a:r>
              <a:t>标题位置</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asted-image.pdf"/>
          <p:cNvPicPr>
            <a:picLocks noChangeAspect="1"/>
          </p:cNvPicPr>
          <p:nvPr/>
        </p:nvPicPr>
        <p:blipFill>
          <a:blip r:embed="rId2">
            <a:extLst/>
          </a:blip>
          <a:srcRect/>
          <a:stretch>
            <a:fillRect/>
          </a:stretch>
        </p:blipFill>
        <p:spPr>
          <a:xfrm>
            <a:off x="2269145" y="2574946"/>
            <a:ext cx="558801" cy="558801"/>
          </a:xfrm>
          <a:prstGeom prst="rect">
            <a:avLst/>
          </a:prstGeom>
          <a:ln w="12700">
            <a:miter lim="400000"/>
          </a:ln>
        </p:spPr>
      </p:pic>
      <p:pic>
        <p:nvPicPr>
          <p:cNvPr id="182" name="pasted-image.pdf"/>
          <p:cNvPicPr>
            <a:picLocks noChangeAspect="1"/>
          </p:cNvPicPr>
          <p:nvPr/>
        </p:nvPicPr>
        <p:blipFill>
          <a:blip r:embed="rId3">
            <a:extLst/>
          </a:blip>
          <a:stretch>
            <a:fillRect/>
          </a:stretch>
        </p:blipFill>
        <p:spPr>
          <a:xfrm>
            <a:off x="1038744" y="1352720"/>
            <a:ext cx="1609434" cy="1609434"/>
          </a:xfrm>
          <a:prstGeom prst="rect">
            <a:avLst/>
          </a:prstGeom>
          <a:ln w="12700">
            <a:miter lim="400000"/>
          </a:ln>
        </p:spPr>
      </p:pic>
      <p:sp>
        <p:nvSpPr>
          <p:cNvPr id="183" name="Shape 183"/>
          <p:cNvSpPr/>
          <p:nvPr/>
        </p:nvSpPr>
        <p:spPr>
          <a:xfrm>
            <a:off x="3157421" y="3076752"/>
            <a:ext cx="4895597"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000">
                <a:solidFill>
                  <a:srgbClr val="53585F"/>
                </a:solidFill>
              </a:defRPr>
            </a:lvl1pPr>
          </a:lstStyle>
          <a:p>
            <a:r>
              <a:t>PART1 TYPE A TITLE</a:t>
            </a:r>
          </a:p>
        </p:txBody>
      </p:sp>
      <p:sp>
        <p:nvSpPr>
          <p:cNvPr id="184" name="Shape 184"/>
          <p:cNvSpPr/>
          <p:nvPr/>
        </p:nvSpPr>
        <p:spPr>
          <a:xfrm>
            <a:off x="3081805" y="1801915"/>
            <a:ext cx="6337301" cy="1346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7000" b="1">
                <a:solidFill>
                  <a:srgbClr val="53585F"/>
                </a:solidFill>
                <a:latin typeface="Helvetica"/>
                <a:ea typeface="Helvetica"/>
                <a:cs typeface="Helvetica"/>
                <a:sym typeface="Helvetica"/>
              </a:defRPr>
            </a:lvl1pPr>
          </a:lstStyle>
          <a:p>
            <a:r>
              <a:t>模块三标题位置</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87" name="pasted-image.pdf"/>
          <p:cNvPicPr>
            <a:picLocks noChangeAspect="1"/>
          </p:cNvPicPr>
          <p:nvPr/>
        </p:nvPicPr>
        <p:blipFill>
          <a:blip r:embed="rId3">
            <a:extLst/>
          </a:blip>
          <a:stretch>
            <a:fillRect/>
          </a:stretch>
        </p:blipFill>
        <p:spPr>
          <a:xfrm>
            <a:off x="7074751" y="-5209367"/>
            <a:ext cx="10488499" cy="10488500"/>
          </a:xfrm>
          <a:prstGeom prst="rect">
            <a:avLst/>
          </a:prstGeom>
          <a:ln w="12700">
            <a:miter lim="400000"/>
          </a:ln>
        </p:spPr>
      </p:pic>
      <p:sp>
        <p:nvSpPr>
          <p:cNvPr id="188" name="Shape 188"/>
          <p:cNvSpPr/>
          <p:nvPr/>
        </p:nvSpPr>
        <p:spPr>
          <a:xfrm>
            <a:off x="10899774" y="901884"/>
            <a:ext cx="2584451" cy="210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7000" b="1">
                <a:solidFill>
                  <a:srgbClr val="FFFFFF"/>
                </a:solidFill>
                <a:latin typeface="Helvetica"/>
                <a:ea typeface="Helvetica"/>
                <a:cs typeface="Helvetica"/>
                <a:sym typeface="Helvetica"/>
              </a:defRPr>
            </a:pPr>
            <a:r>
              <a:t>结语</a:t>
            </a:r>
          </a:p>
          <a:p>
            <a:pPr>
              <a:defRPr>
                <a:solidFill>
                  <a:srgbClr val="FFFFFF"/>
                </a:solidFill>
              </a:defRPr>
            </a:pPr>
            <a:r>
              <a:t>epilogue</a:t>
            </a:r>
          </a:p>
        </p:txBody>
      </p:sp>
      <p:pic>
        <p:nvPicPr>
          <p:cNvPr id="189" name="pasted-image.pdf"/>
          <p:cNvPicPr>
            <a:picLocks noChangeAspect="1"/>
          </p:cNvPicPr>
          <p:nvPr/>
        </p:nvPicPr>
        <p:blipFill>
          <a:blip r:embed="rId4">
            <a:extLst/>
          </a:blip>
          <a:stretch>
            <a:fillRect/>
          </a:stretch>
        </p:blipFill>
        <p:spPr>
          <a:xfrm>
            <a:off x="12004982" y="3901445"/>
            <a:ext cx="628036" cy="628035"/>
          </a:xfrm>
          <a:prstGeom prst="rect">
            <a:avLst/>
          </a:prstGeom>
          <a:ln w="12700">
            <a:miter lim="400000"/>
          </a:ln>
        </p:spPr>
      </p:pic>
      <p:sp>
        <p:nvSpPr>
          <p:cNvPr id="190" name="Shape 190"/>
          <p:cNvSpPr/>
          <p:nvPr/>
        </p:nvSpPr>
        <p:spPr>
          <a:xfrm>
            <a:off x="7328827" y="6480985"/>
            <a:ext cx="9726346" cy="3835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solidFill>
                  <a:srgbClr val="FFFFFF"/>
                </a:solidFill>
              </a:defRPr>
            </a:lvl1pPr>
          </a:lstStyle>
          <a:p>
            <a:r>
              <a:t>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a:t>
            </a:r>
          </a:p>
        </p:txBody>
      </p:sp>
      <p:pic>
        <p:nvPicPr>
          <p:cNvPr id="191" name="pasted-image.pdf"/>
          <p:cNvPicPr>
            <a:picLocks noChangeAspect="1"/>
          </p:cNvPicPr>
          <p:nvPr/>
        </p:nvPicPr>
        <p:blipFill>
          <a:blip r:embed="rId5">
            <a:extLst/>
          </a:blip>
          <a:stretch>
            <a:fillRect/>
          </a:stretch>
        </p:blipFill>
        <p:spPr>
          <a:xfrm>
            <a:off x="12004982" y="12267892"/>
            <a:ext cx="628036" cy="628035"/>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94" name="pasted-image.pdf"/>
          <p:cNvPicPr>
            <a:picLocks noChangeAspect="1"/>
          </p:cNvPicPr>
          <p:nvPr/>
        </p:nvPicPr>
        <p:blipFill>
          <a:blip r:embed="rId3">
            <a:extLst/>
          </a:blip>
          <a:stretch>
            <a:fillRect/>
          </a:stretch>
        </p:blipFill>
        <p:spPr>
          <a:xfrm>
            <a:off x="8573439" y="2334066"/>
            <a:ext cx="7491121" cy="7491121"/>
          </a:xfrm>
          <a:prstGeom prst="rect">
            <a:avLst/>
          </a:prstGeom>
          <a:ln w="12700">
            <a:miter lim="400000"/>
          </a:ln>
        </p:spPr>
      </p:pic>
      <p:pic>
        <p:nvPicPr>
          <p:cNvPr id="195" name="pasted-image.pdf"/>
          <p:cNvPicPr>
            <a:picLocks noChangeAspect="1"/>
          </p:cNvPicPr>
          <p:nvPr/>
        </p:nvPicPr>
        <p:blipFill>
          <a:blip r:embed="rId4">
            <a:extLst/>
          </a:blip>
          <a:stretch>
            <a:fillRect/>
          </a:stretch>
        </p:blipFill>
        <p:spPr>
          <a:xfrm>
            <a:off x="7878557" y="1672759"/>
            <a:ext cx="472421" cy="472421"/>
          </a:xfrm>
          <a:prstGeom prst="rect">
            <a:avLst/>
          </a:prstGeom>
          <a:ln w="12700">
            <a:miter lim="400000"/>
          </a:ln>
        </p:spPr>
      </p:pic>
      <p:sp>
        <p:nvSpPr>
          <p:cNvPr id="196" name="Shape 196"/>
          <p:cNvSpPr/>
          <p:nvPr/>
        </p:nvSpPr>
        <p:spPr>
          <a:xfrm>
            <a:off x="10229850" y="4863406"/>
            <a:ext cx="4178301" cy="152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000" b="1">
                <a:solidFill>
                  <a:srgbClr val="FFFFFF"/>
                </a:solidFill>
                <a:latin typeface="Helvetica"/>
                <a:ea typeface="Helvetica"/>
                <a:cs typeface="Helvetica"/>
                <a:sym typeface="Helvetica"/>
              </a:defRPr>
            </a:lvl1pPr>
          </a:lstStyle>
          <a:p>
            <a:r>
              <a:t>谢谢观看</a:t>
            </a:r>
          </a:p>
        </p:txBody>
      </p:sp>
      <p:sp>
        <p:nvSpPr>
          <p:cNvPr id="197" name="Shape 197"/>
          <p:cNvSpPr/>
          <p:nvPr/>
        </p:nvSpPr>
        <p:spPr>
          <a:xfrm>
            <a:off x="10356539" y="6305246"/>
            <a:ext cx="3924922" cy="990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FFFFFF"/>
                </a:solidFill>
                <a:latin typeface="Helvetica"/>
                <a:ea typeface="Helvetica"/>
                <a:cs typeface="Helvetica"/>
                <a:sym typeface="Helvetica"/>
              </a:defRPr>
            </a:lvl1pPr>
          </a:lstStyle>
          <a:p>
            <a:r>
              <a:t>汇报人：XXX</a:t>
            </a:r>
          </a:p>
        </p:txBody>
      </p:sp>
      <p:pic>
        <p:nvPicPr>
          <p:cNvPr id="198" name="pasted-image.pdf"/>
          <p:cNvPicPr>
            <a:picLocks noChangeAspect="1"/>
          </p:cNvPicPr>
          <p:nvPr/>
        </p:nvPicPr>
        <p:blipFill>
          <a:blip r:embed="rId5">
            <a:extLst/>
          </a:blip>
          <a:stretch>
            <a:fillRect/>
          </a:stretch>
        </p:blipFill>
        <p:spPr>
          <a:xfrm>
            <a:off x="9340602" y="11464514"/>
            <a:ext cx="5956797" cy="578727"/>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1818" y="-153409"/>
            <a:ext cx="24447634" cy="3980063"/>
          </a:xfrm>
          <a:prstGeom prst="rect">
            <a:avLst/>
          </a:prstGeom>
          <a:solidFill>
            <a:srgbClr val="00AE66"/>
          </a:solidFill>
          <a:ln w="12700">
            <a:miter lim="400000"/>
          </a:ln>
        </p:spPr>
        <p:txBody>
          <a:bodyPr lIns="50800" tIns="50800" rIns="50800" bIns="50800" anchor="ctr"/>
          <a:lstStyle/>
          <a:p>
            <a:pPr>
              <a:defRPr sz="3200">
                <a:solidFill>
                  <a:srgbClr val="FFFFFF"/>
                </a:solidFill>
              </a:defRPr>
            </a:pPr>
            <a:endParaRPr/>
          </a:p>
        </p:txBody>
      </p:sp>
      <p:pic>
        <p:nvPicPr>
          <p:cNvPr id="127" name="pasted-image.pdf"/>
          <p:cNvPicPr>
            <a:picLocks noChangeAspect="1"/>
          </p:cNvPicPr>
          <p:nvPr/>
        </p:nvPicPr>
        <p:blipFill>
          <a:blip r:embed="rId2">
            <a:extLst/>
          </a:blip>
          <a:stretch>
            <a:fillRect/>
          </a:stretch>
        </p:blipFill>
        <p:spPr>
          <a:xfrm>
            <a:off x="5639627" y="-844753"/>
            <a:ext cx="13104746" cy="37296698"/>
          </a:xfrm>
          <a:prstGeom prst="rect">
            <a:avLst/>
          </a:prstGeom>
          <a:ln w="12700">
            <a:miter lim="400000"/>
          </a:ln>
        </p:spPr>
      </p:pic>
      <p:sp>
        <p:nvSpPr>
          <p:cNvPr id="128" name="Shape 128"/>
          <p:cNvSpPr/>
          <p:nvPr/>
        </p:nvSpPr>
        <p:spPr>
          <a:xfrm>
            <a:off x="-71254" y="-122760"/>
            <a:ext cx="24526507" cy="3980063"/>
          </a:xfrm>
          <a:prstGeom prst="rect">
            <a:avLst/>
          </a:prstGeom>
          <a:solidFill>
            <a:srgbClr val="000000">
              <a:alpha val="70000"/>
            </a:srgb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endParaRPr/>
          </a:p>
        </p:txBody>
      </p:sp>
      <p:pic>
        <p:nvPicPr>
          <p:cNvPr id="129" name="pasted-image.pdf"/>
          <p:cNvPicPr>
            <a:picLocks noChangeAspect="1"/>
          </p:cNvPicPr>
          <p:nvPr/>
        </p:nvPicPr>
        <p:blipFill>
          <a:blip r:embed="rId3">
            <a:extLst/>
          </a:blip>
          <a:stretch>
            <a:fillRect/>
          </a:stretch>
        </p:blipFill>
        <p:spPr>
          <a:xfrm>
            <a:off x="10238213" y="-353880"/>
            <a:ext cx="3800445" cy="2087430"/>
          </a:xfrm>
          <a:prstGeom prst="rect">
            <a:avLst/>
          </a:prstGeom>
          <a:ln w="12700">
            <a:miter lim="400000"/>
          </a:ln>
        </p:spPr>
      </p:pic>
      <p:sp>
        <p:nvSpPr>
          <p:cNvPr id="130" name="Shape 130"/>
          <p:cNvSpPr/>
          <p:nvPr/>
        </p:nvSpPr>
        <p:spPr>
          <a:xfrm>
            <a:off x="10345339" y="2102913"/>
            <a:ext cx="3693319"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7000" b="1">
                <a:solidFill>
                  <a:srgbClr val="FFFFFF"/>
                </a:solidFill>
                <a:latin typeface="Helvetica"/>
                <a:ea typeface="Helvetica"/>
                <a:cs typeface="Helvetica"/>
                <a:sym typeface="Helvetica"/>
              </a:defRPr>
            </a:pPr>
            <a:r>
              <a:rPr lang="zh-CN" altLang="en-US" dirty="0" smtClean="0"/>
              <a:t>游戏介绍</a:t>
            </a:r>
            <a:endParaRPr dirty="0" smtClean="0"/>
          </a:p>
        </p:txBody>
      </p:sp>
      <p:pic>
        <p:nvPicPr>
          <p:cNvPr id="131" name="pasted-image.pdf"/>
          <p:cNvPicPr>
            <a:picLocks noChangeAspect="1"/>
          </p:cNvPicPr>
          <p:nvPr/>
        </p:nvPicPr>
        <p:blipFill>
          <a:blip r:embed="rId4">
            <a:extLst/>
          </a:blip>
          <a:stretch>
            <a:fillRect/>
          </a:stretch>
        </p:blipFill>
        <p:spPr>
          <a:xfrm>
            <a:off x="11846407" y="12220233"/>
            <a:ext cx="691186" cy="691186"/>
          </a:xfrm>
          <a:prstGeom prst="rect">
            <a:avLst/>
          </a:prstGeom>
          <a:ln w="12700">
            <a:miter lim="400000"/>
          </a:ln>
        </p:spPr>
      </p:pic>
      <p:sp>
        <p:nvSpPr>
          <p:cNvPr id="132" name="Shape 132"/>
          <p:cNvSpPr/>
          <p:nvPr/>
        </p:nvSpPr>
        <p:spPr>
          <a:xfrm>
            <a:off x="2414016" y="4909707"/>
            <a:ext cx="20738592" cy="625812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000"/>
            </a:lvl1pPr>
          </a:lstStyle>
          <a:p>
            <a:pPr algn="l"/>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微软雅黑" panose="020B0503020204020204" pitchFamily="34" charset="-122"/>
                <a:ea typeface="微软雅黑" panose="020B0503020204020204" pitchFamily="34" charset="-122"/>
              </a:rPr>
              <a:t>玩家扮演一个富有且成功的人，周围人都对他都很好，每一个人都和他打招呼，只有一个小女孩不理他。当玩家回去的路上，遇到了意外，落入水中，玩家不断求救，但是之前那些对他很好的人都不救他，反而恶语相向，只有那个小女孩想要救他。最后玩家濒死之际，天使降临，将玩家带入到了灵魂世界，在这个里，每个人都只能表现出内心真实的一面，玩家了解到情况后很震惊，但是天使告诉他，这里的人开始都是善良的，但是经历一些事后，心里有了邪念，就会被恶魔控制，所以玩家要想复活，就必须拯救所有人的灵魂。在灵魂世界，也只有小女孩是纯洁的，玩家白天在现实世界，晚上在灵魂世界，在小女孩的帮助下，玩家一一解救他们，现实世界和灵魂世界的物品是相通的。最后，恶魔抓走了小女孩的灵魂，玩家在所有人的帮助下，玩家选择牺牲自己能拯救小女孩，选择复活自己则小女孩死亡。</a:t>
            </a:r>
            <a:endParaRPr sz="40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42" name="pasted-image.pdf"/>
          <p:cNvPicPr>
            <a:picLocks noChangeAspect="1"/>
          </p:cNvPicPr>
          <p:nvPr/>
        </p:nvPicPr>
        <p:blipFill>
          <a:blip r:embed="rId3">
            <a:extLst/>
          </a:blip>
          <a:stretch>
            <a:fillRect/>
          </a:stretch>
        </p:blipFill>
        <p:spPr>
          <a:xfrm>
            <a:off x="1815725" y="3364255"/>
            <a:ext cx="6987490" cy="6339582"/>
          </a:xfrm>
          <a:prstGeom prst="rect">
            <a:avLst/>
          </a:prstGeom>
          <a:ln w="12700">
            <a:miter lim="400000"/>
          </a:ln>
        </p:spPr>
      </p:pic>
      <p:sp>
        <p:nvSpPr>
          <p:cNvPr id="143" name="Shape 143"/>
          <p:cNvSpPr/>
          <p:nvPr/>
        </p:nvSpPr>
        <p:spPr>
          <a:xfrm>
            <a:off x="4624568" y="6858000"/>
            <a:ext cx="3693320"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a:defRPr sz="7000" b="1">
                <a:solidFill>
                  <a:srgbClr val="FFFFFF"/>
                </a:solidFill>
                <a:latin typeface="Helvetica"/>
                <a:ea typeface="Helvetica"/>
                <a:cs typeface="Helvetica"/>
                <a:sym typeface="Helvetica"/>
              </a:defRPr>
            </a:pPr>
            <a:r>
              <a:rPr lang="zh-CN" altLang="en-US" dirty="0" smtClean="0"/>
              <a:t>游戏系统</a:t>
            </a:r>
            <a:endParaRPr dirty="0"/>
          </a:p>
        </p:txBody>
      </p:sp>
      <p:sp>
        <p:nvSpPr>
          <p:cNvPr id="145" name="Shape 145"/>
          <p:cNvSpPr/>
          <p:nvPr/>
        </p:nvSpPr>
        <p:spPr>
          <a:xfrm>
            <a:off x="9957350" y="2030557"/>
            <a:ext cx="9848851"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a:defRPr sz="7000" b="1">
                <a:solidFill>
                  <a:srgbClr val="FFFFFF"/>
                </a:solidFill>
                <a:latin typeface="Helvetica"/>
                <a:ea typeface="Helvetica"/>
                <a:cs typeface="Helvetica"/>
                <a:sym typeface="Helvetica"/>
              </a:defRPr>
            </a:lvl1pPr>
          </a:lstStyle>
          <a:p>
            <a:pPr algn="l"/>
            <a:r>
              <a:rPr lang="zh-CN" altLang="en-US" sz="4000" b="0" dirty="0" smtClean="0"/>
              <a:t>时间系统</a:t>
            </a:r>
            <a:endParaRPr lang="en-US" altLang="zh-CN" sz="4000" b="0" dirty="0" smtClean="0"/>
          </a:p>
          <a:p>
            <a:pPr algn="l"/>
            <a:r>
              <a:rPr lang="zh-CN" altLang="en-US" sz="4000" b="0" dirty="0"/>
              <a:t>白</a:t>
            </a:r>
            <a:r>
              <a:rPr lang="zh-CN" altLang="en-US" sz="4000" b="0" dirty="0" smtClean="0"/>
              <a:t>天玩家在现实世界，晚上玩家在灵魂世界</a:t>
            </a:r>
            <a:endParaRPr lang="en-US" altLang="zh-CN" sz="4000" b="0" dirty="0" smtClean="0"/>
          </a:p>
        </p:txBody>
      </p:sp>
      <p:pic>
        <p:nvPicPr>
          <p:cNvPr id="147" name="pasted-image.pdf"/>
          <p:cNvPicPr>
            <a:picLocks noChangeAspect="1"/>
          </p:cNvPicPr>
          <p:nvPr/>
        </p:nvPicPr>
        <p:blipFill>
          <a:blip r:embed="rId4">
            <a:extLst/>
          </a:blip>
          <a:srcRect/>
          <a:stretch>
            <a:fillRect/>
          </a:stretch>
        </p:blipFill>
        <p:spPr>
          <a:xfrm>
            <a:off x="2168418" y="3716511"/>
            <a:ext cx="558801" cy="55880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35" name="pasted-image.pdf"/>
          <p:cNvPicPr>
            <a:picLocks noChangeAspect="1"/>
          </p:cNvPicPr>
          <p:nvPr/>
        </p:nvPicPr>
        <p:blipFill>
          <a:blip r:embed="rId3">
            <a:extLst/>
          </a:blip>
          <a:stretch>
            <a:fillRect/>
          </a:stretch>
        </p:blipFill>
        <p:spPr>
          <a:xfrm>
            <a:off x="11681126" y="3834711"/>
            <a:ext cx="11648515" cy="10676848"/>
          </a:xfrm>
          <a:prstGeom prst="rect">
            <a:avLst/>
          </a:prstGeom>
          <a:ln w="12700">
            <a:miter lim="400000"/>
          </a:ln>
        </p:spPr>
      </p:pic>
      <p:pic>
        <p:nvPicPr>
          <p:cNvPr id="136" name="pasted-image.pdf"/>
          <p:cNvPicPr>
            <a:picLocks noChangeAspect="1"/>
          </p:cNvPicPr>
          <p:nvPr/>
        </p:nvPicPr>
        <p:blipFill>
          <a:blip r:embed="rId4">
            <a:extLst/>
          </a:blip>
          <a:stretch>
            <a:fillRect/>
          </a:stretch>
        </p:blipFill>
        <p:spPr>
          <a:xfrm>
            <a:off x="749149" y="11699241"/>
            <a:ext cx="577002" cy="577002"/>
          </a:xfrm>
          <a:prstGeom prst="rect">
            <a:avLst/>
          </a:prstGeom>
          <a:ln w="12700">
            <a:miter lim="400000"/>
          </a:ln>
        </p:spPr>
      </p:pic>
      <p:sp>
        <p:nvSpPr>
          <p:cNvPr id="137" name="Shape 137"/>
          <p:cNvSpPr/>
          <p:nvPr/>
        </p:nvSpPr>
        <p:spPr>
          <a:xfrm>
            <a:off x="1550373" y="12290076"/>
            <a:ext cx="5353889"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lnSpc>
                <a:spcPct val="200000"/>
              </a:lnSpc>
              <a:defRPr sz="4700">
                <a:solidFill>
                  <a:srgbClr val="FFFFFF"/>
                </a:solidFill>
              </a:defRPr>
            </a:lvl1pPr>
          </a:lstStyle>
          <a:p>
            <a:r>
              <a:t>汇报演示类PPT模板</a:t>
            </a:r>
          </a:p>
        </p:txBody>
      </p:sp>
      <p:sp>
        <p:nvSpPr>
          <p:cNvPr id="138" name="Shape 138"/>
          <p:cNvSpPr/>
          <p:nvPr/>
        </p:nvSpPr>
        <p:spPr>
          <a:xfrm>
            <a:off x="16223656" y="9977895"/>
            <a:ext cx="609092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r>
              <a:t>PART1 TYPE A TITLE</a:t>
            </a:r>
          </a:p>
        </p:txBody>
      </p:sp>
      <p:sp>
        <p:nvSpPr>
          <p:cNvPr id="139" name="Shape 139"/>
          <p:cNvSpPr/>
          <p:nvPr/>
        </p:nvSpPr>
        <p:spPr>
          <a:xfrm>
            <a:off x="18676258" y="6814733"/>
            <a:ext cx="3670301" cy="283972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120000"/>
              </a:lnSpc>
              <a:defRPr sz="7000" b="1">
                <a:solidFill>
                  <a:srgbClr val="FFFFFF"/>
                </a:solidFill>
                <a:latin typeface="Helvetica"/>
                <a:ea typeface="Helvetica"/>
                <a:cs typeface="Helvetica"/>
                <a:sym typeface="Helvetica"/>
              </a:defRPr>
            </a:pPr>
            <a:r>
              <a:t>模块一</a:t>
            </a:r>
          </a:p>
          <a:p>
            <a:pPr>
              <a:lnSpc>
                <a:spcPct val="120000"/>
              </a:lnSpc>
              <a:defRPr sz="7000" b="1">
                <a:solidFill>
                  <a:srgbClr val="FFFFFF"/>
                </a:solidFill>
                <a:latin typeface="Helvetica"/>
                <a:ea typeface="Helvetica"/>
                <a:cs typeface="Helvetica"/>
                <a:sym typeface="Helvetica"/>
              </a:defRPr>
            </a:pPr>
            <a:r>
              <a:t>标题位置</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asted-image.pdf"/>
          <p:cNvPicPr>
            <a:picLocks noChangeAspect="1"/>
          </p:cNvPicPr>
          <p:nvPr/>
        </p:nvPicPr>
        <p:blipFill>
          <a:blip r:embed="rId2">
            <a:extLst/>
          </a:blip>
          <a:stretch>
            <a:fillRect/>
          </a:stretch>
        </p:blipFill>
        <p:spPr>
          <a:xfrm>
            <a:off x="1905" y="3507"/>
            <a:ext cx="24380190" cy="614562"/>
          </a:xfrm>
          <a:prstGeom prst="rect">
            <a:avLst/>
          </a:prstGeom>
          <a:ln w="12700">
            <a:miter lim="400000"/>
          </a:ln>
        </p:spPr>
      </p:pic>
      <p:pic>
        <p:nvPicPr>
          <p:cNvPr id="150" name="pasted-image.pdf"/>
          <p:cNvPicPr>
            <a:picLocks noChangeAspect="1"/>
          </p:cNvPicPr>
          <p:nvPr/>
        </p:nvPicPr>
        <p:blipFill>
          <a:blip r:embed="rId3">
            <a:extLst/>
          </a:blip>
          <a:stretch>
            <a:fillRect/>
          </a:stretch>
        </p:blipFill>
        <p:spPr>
          <a:xfrm>
            <a:off x="1905" y="13457621"/>
            <a:ext cx="24380190" cy="298087"/>
          </a:xfrm>
          <a:prstGeom prst="rect">
            <a:avLst/>
          </a:prstGeom>
          <a:ln w="12700">
            <a:miter lim="400000"/>
          </a:ln>
        </p:spPr>
      </p:pic>
      <p:sp>
        <p:nvSpPr>
          <p:cNvPr id="151" name="Shape 151"/>
          <p:cNvSpPr/>
          <p:nvPr/>
        </p:nvSpPr>
        <p:spPr>
          <a:xfrm>
            <a:off x="568764" y="1165963"/>
            <a:ext cx="519430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7000" b="1">
                <a:solidFill>
                  <a:srgbClr val="00AF66"/>
                </a:solidFill>
                <a:latin typeface="Helvetica"/>
                <a:ea typeface="Helvetica"/>
                <a:cs typeface="Helvetica"/>
                <a:sym typeface="Helvetica"/>
              </a:defRPr>
            </a:pPr>
            <a:r>
              <a:t>基础模板</a:t>
            </a:r>
          </a:p>
          <a:p>
            <a:pPr algn="l">
              <a:defRPr>
                <a:solidFill>
                  <a:srgbClr val="00AF66"/>
                </a:solidFill>
              </a:defRPr>
            </a:pPr>
            <a:r>
              <a:t>此处为输入标题处</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54" name="pasted-image.pdf"/>
          <p:cNvPicPr>
            <a:picLocks noChangeAspect="1"/>
          </p:cNvPicPr>
          <p:nvPr/>
        </p:nvPicPr>
        <p:blipFill>
          <a:blip r:embed="rId3">
            <a:extLst/>
          </a:blip>
          <a:stretch>
            <a:fillRect/>
          </a:stretch>
        </p:blipFill>
        <p:spPr>
          <a:xfrm>
            <a:off x="11681126" y="3834711"/>
            <a:ext cx="11648515" cy="10676848"/>
          </a:xfrm>
          <a:prstGeom prst="rect">
            <a:avLst/>
          </a:prstGeom>
          <a:ln w="12700">
            <a:miter lim="400000"/>
          </a:ln>
        </p:spPr>
      </p:pic>
      <p:pic>
        <p:nvPicPr>
          <p:cNvPr id="155" name="pasted-image.pdf"/>
          <p:cNvPicPr>
            <a:picLocks noChangeAspect="1"/>
          </p:cNvPicPr>
          <p:nvPr/>
        </p:nvPicPr>
        <p:blipFill>
          <a:blip r:embed="rId4">
            <a:extLst/>
          </a:blip>
          <a:stretch>
            <a:fillRect/>
          </a:stretch>
        </p:blipFill>
        <p:spPr>
          <a:xfrm>
            <a:off x="749149" y="11699241"/>
            <a:ext cx="577002" cy="577002"/>
          </a:xfrm>
          <a:prstGeom prst="rect">
            <a:avLst/>
          </a:prstGeom>
          <a:ln w="12700">
            <a:miter lim="400000"/>
          </a:ln>
        </p:spPr>
      </p:pic>
      <p:sp>
        <p:nvSpPr>
          <p:cNvPr id="156" name="Shape 156"/>
          <p:cNvSpPr/>
          <p:nvPr/>
        </p:nvSpPr>
        <p:spPr>
          <a:xfrm>
            <a:off x="1550373" y="12290076"/>
            <a:ext cx="5353889"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lnSpc>
                <a:spcPct val="200000"/>
              </a:lnSpc>
              <a:defRPr sz="4700">
                <a:solidFill>
                  <a:srgbClr val="FFFFFF"/>
                </a:solidFill>
              </a:defRPr>
            </a:lvl1pPr>
          </a:lstStyle>
          <a:p>
            <a:r>
              <a:t>汇报演示类PPT模板</a:t>
            </a:r>
          </a:p>
        </p:txBody>
      </p:sp>
      <p:sp>
        <p:nvSpPr>
          <p:cNvPr id="157" name="Shape 157"/>
          <p:cNvSpPr/>
          <p:nvPr/>
        </p:nvSpPr>
        <p:spPr>
          <a:xfrm>
            <a:off x="16223656" y="9977895"/>
            <a:ext cx="609092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r>
              <a:t>PART1 TYPE A TITLE</a:t>
            </a:r>
          </a:p>
        </p:txBody>
      </p:sp>
      <p:sp>
        <p:nvSpPr>
          <p:cNvPr id="158" name="Shape 158"/>
          <p:cNvSpPr/>
          <p:nvPr/>
        </p:nvSpPr>
        <p:spPr>
          <a:xfrm>
            <a:off x="18676258" y="6814733"/>
            <a:ext cx="3670301" cy="283972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120000"/>
              </a:lnSpc>
              <a:defRPr sz="7000" b="1">
                <a:solidFill>
                  <a:srgbClr val="FFFFFF"/>
                </a:solidFill>
                <a:latin typeface="Helvetica"/>
                <a:ea typeface="Helvetica"/>
                <a:cs typeface="Helvetica"/>
                <a:sym typeface="Helvetica"/>
              </a:defRPr>
            </a:pPr>
            <a:r>
              <a:t>模块一</a:t>
            </a:r>
          </a:p>
          <a:p>
            <a:pPr>
              <a:lnSpc>
                <a:spcPct val="120000"/>
              </a:lnSpc>
              <a:defRPr sz="7000" b="1">
                <a:solidFill>
                  <a:srgbClr val="FFFFFF"/>
                </a:solidFill>
                <a:latin typeface="Helvetica"/>
                <a:ea typeface="Helvetica"/>
                <a:cs typeface="Helvetica"/>
                <a:sym typeface="Helvetica"/>
              </a:defRPr>
            </a:pPr>
            <a:r>
              <a:t>标题位置</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pasted-image.pdf"/>
          <p:cNvPicPr>
            <a:picLocks noChangeAspect="1"/>
          </p:cNvPicPr>
          <p:nvPr/>
        </p:nvPicPr>
        <p:blipFill>
          <a:blip r:embed="rId2">
            <a:extLst/>
          </a:blip>
          <a:stretch>
            <a:fillRect/>
          </a:stretch>
        </p:blipFill>
        <p:spPr>
          <a:xfrm>
            <a:off x="16690522" y="1193568"/>
            <a:ext cx="6987490" cy="6987490"/>
          </a:xfrm>
          <a:prstGeom prst="rect">
            <a:avLst/>
          </a:prstGeom>
          <a:ln w="12700">
            <a:miter lim="400000"/>
          </a:ln>
        </p:spPr>
      </p:pic>
      <p:pic>
        <p:nvPicPr>
          <p:cNvPr id="161" name="pasted-image.pdf"/>
          <p:cNvPicPr>
            <a:picLocks noChangeAspect="1"/>
          </p:cNvPicPr>
          <p:nvPr/>
        </p:nvPicPr>
        <p:blipFill>
          <a:blip r:embed="rId3">
            <a:extLst/>
          </a:blip>
          <a:srcRect/>
          <a:stretch>
            <a:fillRect/>
          </a:stretch>
        </p:blipFill>
        <p:spPr>
          <a:xfrm>
            <a:off x="17043215" y="1545824"/>
            <a:ext cx="558801" cy="558801"/>
          </a:xfrm>
          <a:prstGeom prst="rect">
            <a:avLst/>
          </a:prstGeom>
          <a:ln w="12700">
            <a:miter lim="400000"/>
          </a:ln>
        </p:spPr>
      </p:pic>
      <p:sp>
        <p:nvSpPr>
          <p:cNvPr id="162" name="Shape 162"/>
          <p:cNvSpPr/>
          <p:nvPr/>
        </p:nvSpPr>
        <p:spPr>
          <a:xfrm>
            <a:off x="18207604" y="5718073"/>
            <a:ext cx="3953323"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solidFill>
                  <a:srgbClr val="53585F"/>
                </a:solidFill>
                <a:latin typeface="Helvetica"/>
                <a:ea typeface="Helvetica"/>
                <a:cs typeface="Helvetica"/>
                <a:sym typeface="Helvetica"/>
              </a:defRPr>
            </a:lvl1pPr>
          </a:lstStyle>
          <a:p>
            <a:r>
              <a:t>PART1 TYPE A TITLE</a:t>
            </a:r>
          </a:p>
        </p:txBody>
      </p:sp>
      <p:sp>
        <p:nvSpPr>
          <p:cNvPr id="163" name="Shape 163"/>
          <p:cNvSpPr/>
          <p:nvPr/>
        </p:nvSpPr>
        <p:spPr>
          <a:xfrm>
            <a:off x="18349115" y="3097753"/>
            <a:ext cx="3670301"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7000" b="1">
                <a:solidFill>
                  <a:srgbClr val="53585F"/>
                </a:solidFill>
                <a:latin typeface="Helvetica"/>
                <a:ea typeface="Helvetica"/>
                <a:cs typeface="Helvetica"/>
                <a:sym typeface="Helvetica"/>
              </a:defRPr>
            </a:pPr>
            <a:r>
              <a:t>模块三</a:t>
            </a:r>
          </a:p>
          <a:p>
            <a:pPr>
              <a:defRPr sz="7000" b="1">
                <a:solidFill>
                  <a:srgbClr val="53585F"/>
                </a:solidFill>
                <a:latin typeface="Helvetica"/>
                <a:ea typeface="Helvetica"/>
                <a:cs typeface="Helvetica"/>
                <a:sym typeface="Helvetica"/>
              </a:defRPr>
            </a:pPr>
            <a:r>
              <a:t>标题位置</a:t>
            </a:r>
          </a:p>
        </p:txBody>
      </p:sp>
      <p:sp>
        <p:nvSpPr>
          <p:cNvPr id="164" name="Shape 164"/>
          <p:cNvSpPr/>
          <p:nvPr/>
        </p:nvSpPr>
        <p:spPr>
          <a:xfrm>
            <a:off x="16746303" y="9220431"/>
            <a:ext cx="7219466" cy="330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000"/>
            </a:lvl1pPr>
          </a:lstStyle>
          <a:p>
            <a:r>
              <a:t>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asted-image.pdf"/>
          <p:cNvPicPr>
            <a:picLocks noChangeAspect="1"/>
          </p:cNvPicPr>
          <p:nvPr/>
        </p:nvPicPr>
        <p:blipFill>
          <a:blip r:embed="rId2">
            <a:extLst/>
          </a:blip>
          <a:stretch>
            <a:fillRect/>
          </a:stretch>
        </p:blipFill>
        <p:spPr>
          <a:xfrm>
            <a:off x="841408" y="2268134"/>
            <a:ext cx="6602752" cy="9200060"/>
          </a:xfrm>
          <a:prstGeom prst="rect">
            <a:avLst/>
          </a:prstGeom>
          <a:ln w="12700">
            <a:miter lim="400000"/>
          </a:ln>
        </p:spPr>
      </p:pic>
      <p:sp>
        <p:nvSpPr>
          <p:cNvPr id="167" name="Shape 167"/>
          <p:cNvSpPr/>
          <p:nvPr/>
        </p:nvSpPr>
        <p:spPr>
          <a:xfrm>
            <a:off x="1097551" y="5832638"/>
            <a:ext cx="3700273"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solidFill>
                  <a:srgbClr val="FFFFFF"/>
                </a:solidFill>
              </a:defRPr>
            </a:lvl1pPr>
          </a:lstStyle>
          <a:p>
            <a:r>
              <a:t>PART1 TYPE A TITLE</a:t>
            </a:r>
          </a:p>
        </p:txBody>
      </p:sp>
      <p:sp>
        <p:nvSpPr>
          <p:cNvPr id="168" name="Shape 168"/>
          <p:cNvSpPr/>
          <p:nvPr/>
        </p:nvSpPr>
        <p:spPr>
          <a:xfrm>
            <a:off x="1112537" y="3111592"/>
            <a:ext cx="3670301"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7000" b="1">
                <a:solidFill>
                  <a:srgbClr val="FFFFFF"/>
                </a:solidFill>
                <a:latin typeface="Helvetica"/>
                <a:ea typeface="Helvetica"/>
                <a:cs typeface="Helvetica"/>
                <a:sym typeface="Helvetica"/>
              </a:defRPr>
            </a:pPr>
            <a:r>
              <a:t>模块五</a:t>
            </a:r>
          </a:p>
          <a:p>
            <a:pPr algn="l">
              <a:defRPr sz="7000" b="1">
                <a:solidFill>
                  <a:srgbClr val="FFFFFF"/>
                </a:solidFill>
                <a:latin typeface="Helvetica"/>
                <a:ea typeface="Helvetica"/>
                <a:cs typeface="Helvetica"/>
                <a:sym typeface="Helvetica"/>
              </a:defRPr>
            </a:pPr>
            <a:r>
              <a:t>标题位置</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71" name="pasted-image.pdf"/>
          <p:cNvPicPr>
            <a:picLocks noChangeAspect="1"/>
          </p:cNvPicPr>
          <p:nvPr/>
        </p:nvPicPr>
        <p:blipFill>
          <a:blip r:embed="rId3">
            <a:extLst/>
          </a:blip>
          <a:stretch>
            <a:fillRect/>
          </a:stretch>
        </p:blipFill>
        <p:spPr>
          <a:xfrm>
            <a:off x="11681126" y="3834711"/>
            <a:ext cx="11648515" cy="10676848"/>
          </a:xfrm>
          <a:prstGeom prst="rect">
            <a:avLst/>
          </a:prstGeom>
          <a:ln w="12700">
            <a:miter lim="400000"/>
          </a:ln>
        </p:spPr>
      </p:pic>
      <p:pic>
        <p:nvPicPr>
          <p:cNvPr id="172" name="pasted-image.pdf"/>
          <p:cNvPicPr>
            <a:picLocks noChangeAspect="1"/>
          </p:cNvPicPr>
          <p:nvPr/>
        </p:nvPicPr>
        <p:blipFill>
          <a:blip r:embed="rId4">
            <a:extLst/>
          </a:blip>
          <a:stretch>
            <a:fillRect/>
          </a:stretch>
        </p:blipFill>
        <p:spPr>
          <a:xfrm>
            <a:off x="749149" y="11699241"/>
            <a:ext cx="577002" cy="577002"/>
          </a:xfrm>
          <a:prstGeom prst="rect">
            <a:avLst/>
          </a:prstGeom>
          <a:ln w="12700">
            <a:miter lim="400000"/>
          </a:ln>
        </p:spPr>
      </p:pic>
      <p:sp>
        <p:nvSpPr>
          <p:cNvPr id="173" name="Shape 173"/>
          <p:cNvSpPr/>
          <p:nvPr/>
        </p:nvSpPr>
        <p:spPr>
          <a:xfrm>
            <a:off x="1550373" y="12290076"/>
            <a:ext cx="5353889"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lnSpc>
                <a:spcPct val="200000"/>
              </a:lnSpc>
              <a:defRPr sz="4700">
                <a:solidFill>
                  <a:srgbClr val="FFFFFF"/>
                </a:solidFill>
              </a:defRPr>
            </a:lvl1pPr>
          </a:lstStyle>
          <a:p>
            <a:r>
              <a:t>汇报演示类PPT模板</a:t>
            </a:r>
          </a:p>
        </p:txBody>
      </p:sp>
      <p:sp>
        <p:nvSpPr>
          <p:cNvPr id="174" name="Shape 174"/>
          <p:cNvSpPr/>
          <p:nvPr/>
        </p:nvSpPr>
        <p:spPr>
          <a:xfrm>
            <a:off x="16223656" y="9977895"/>
            <a:ext cx="609092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r>
              <a:t>PART1 TYPE A TITLE</a:t>
            </a:r>
          </a:p>
        </p:txBody>
      </p:sp>
      <p:sp>
        <p:nvSpPr>
          <p:cNvPr id="175" name="Shape 175"/>
          <p:cNvSpPr/>
          <p:nvPr/>
        </p:nvSpPr>
        <p:spPr>
          <a:xfrm>
            <a:off x="18676258" y="6814733"/>
            <a:ext cx="3670301" cy="283972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120000"/>
              </a:lnSpc>
              <a:defRPr sz="7000" b="1">
                <a:solidFill>
                  <a:srgbClr val="FFFFFF"/>
                </a:solidFill>
                <a:latin typeface="Helvetica"/>
                <a:ea typeface="Helvetica"/>
                <a:cs typeface="Helvetica"/>
                <a:sym typeface="Helvetica"/>
              </a:defRPr>
            </a:pPr>
            <a:r>
              <a:t>模块一</a:t>
            </a:r>
          </a:p>
          <a:p>
            <a:pPr>
              <a:lnSpc>
                <a:spcPct val="120000"/>
              </a:lnSpc>
              <a:defRPr sz="7000" b="1">
                <a:solidFill>
                  <a:srgbClr val="FFFFFF"/>
                </a:solidFill>
                <a:latin typeface="Helvetica"/>
                <a:ea typeface="Helvetica"/>
                <a:cs typeface="Helvetica"/>
                <a:sym typeface="Helvetica"/>
              </a:defRPr>
            </a:pPr>
            <a:r>
              <a:t>标题位置</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97</Words>
  <Application>Microsoft Office PowerPoint</Application>
  <PresentationFormat>Custom</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Helvetica Light</vt:lpstr>
      <vt:lpstr>Helvetica Neue</vt:lpstr>
      <vt:lpstr>微软雅黑</vt:lpstr>
      <vt:lpstr>Helvetica</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5</cp:revision>
  <dcterms:modified xsi:type="dcterms:W3CDTF">2018-03-22T14:21:30Z</dcterms:modified>
</cp:coreProperties>
</file>