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2" r:id="rId4"/>
    <p:sldId id="257" r:id="rId5"/>
    <p:sldId id="270" r:id="rId6"/>
    <p:sldId id="271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10"/>
    <p:restoredTop sz="94671"/>
  </p:normalViewPr>
  <p:slideViewPr>
    <p:cSldViewPr snapToGrid="0" snapToObjects="1">
      <p:cViewPr varScale="1">
        <p:scale>
          <a:sx n="93" d="100"/>
          <a:sy n="93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467599" y="2678199"/>
            <a:ext cx="4488874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80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8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8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 </a:t>
            </a:r>
            <a:endParaRPr kumimoji="1" lang="zh-CN" altLang="en-US" sz="8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15240"/>
            <a:ext cx="5761355" cy="68891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97545" y="2512060"/>
            <a:ext cx="1554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进化</a:t>
            </a:r>
            <a:endParaRPr lang="zh-CN" altLang="en-US" sz="54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概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述</a:t>
            </a: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8000" y="1082675"/>
            <a:ext cx="6807200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游戏类型：模拟经营</a:t>
            </a:r>
            <a:r>
              <a:rPr lang="zh-CN" altLang="en-US" sz="2400" b="1" dirty="0" smtClean="0">
                <a:latin typeface="+mn-ea"/>
              </a:rPr>
              <a:t>类</a:t>
            </a:r>
            <a:endParaRPr lang="en-US" altLang="zh-CN" sz="2400" b="1" dirty="0" smtClean="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游戏平台：</a:t>
            </a:r>
            <a:r>
              <a:rPr lang="en-US" altLang="zh-CN" sz="2400" b="1" dirty="0" smtClean="0">
                <a:latin typeface="+mn-ea"/>
              </a:rPr>
              <a:t>PC</a:t>
            </a:r>
            <a:r>
              <a:rPr lang="zh-CN" altLang="en-US" sz="2400" b="1" dirty="0" smtClean="0">
                <a:latin typeface="+mn-ea"/>
              </a:rPr>
              <a:t>端</a:t>
            </a:r>
            <a:endParaRPr lang="en-US" altLang="zh-CN" sz="2400" b="1" dirty="0" smtClean="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玩法：经营变异乐园，研制并销售变异宠物获得收益，购买科研设施，循环往复。</a:t>
            </a:r>
            <a:endParaRPr lang="en-US" altLang="zh-CN" sz="2400" b="1" dirty="0" smtClean="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大致内容：詹姆斯是个基因工程博士，深恶人类社会的黑暗，他希望耗尽毕生精力研究生物</a:t>
            </a:r>
            <a:r>
              <a:rPr lang="en-US" altLang="zh-CN" sz="2400" b="1" dirty="0" smtClean="0">
                <a:latin typeface="+mn-ea"/>
              </a:rPr>
              <a:t>DNA</a:t>
            </a:r>
            <a:r>
              <a:rPr lang="zh-CN" altLang="en-US" sz="2400" b="1" dirty="0" smtClean="0">
                <a:latin typeface="+mn-ea"/>
              </a:rPr>
              <a:t>重组技术，期望诞生出一种全新的物种取代人类在地球上的统治地位，单枪匹马的他决定第一步先开个变异工厂，赚点钱。。。</a:t>
            </a:r>
            <a:endParaRPr lang="zh-CN" altLang="en-US" sz="2400" b="1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Microsoft YaHei" charset="-122"/>
                <a:ea typeface="Microsoft YaHei" charset="-122"/>
                <a:cs typeface="Microsoft YaHei" charset="-122"/>
              </a:rPr>
              <a:t>元素</a:t>
            </a: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</a:t>
            </a:r>
            <a:endParaRPr kumimoji="1" lang="zh-CN" altLang="en-US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1919605" y="1205230"/>
          <a:ext cx="85344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2269490"/>
                <a:gridCol w="1144270"/>
                <a:gridCol w="1706880"/>
                <a:gridCol w="1706880"/>
              </a:tblGrid>
              <a:tr h="375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房屋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</a:t>
                      </a: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等级种类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孵化室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孵化蛋生生物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面积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哺乳室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幼小动物过渡建筑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面积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温室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变异植物培养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面积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催生室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加速动物生长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面积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超重力室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基因变异培养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重力参数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19605" y="44005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buNone/>
            </a:pPr>
            <a:r>
              <a:rPr lang="zh-CN" altLang="en-US"/>
              <a:t>建筑类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Microsoft YaHei" charset="-122"/>
                <a:ea typeface="Microsoft YaHei" charset="-122"/>
                <a:cs typeface="Microsoft YaHei" charset="-122"/>
              </a:rPr>
              <a:t>元素</a:t>
            </a: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</a:t>
            </a:r>
            <a:endParaRPr kumimoji="1" lang="zh-CN" altLang="en-US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1919605" y="1205230"/>
          <a:ext cx="85344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935"/>
                <a:gridCol w="2658745"/>
                <a:gridCol w="1573530"/>
                <a:gridCol w="980440"/>
                <a:gridCol w="1174750"/>
              </a:tblGrid>
              <a:tr h="1892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房屋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</a:t>
                      </a: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等级种类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    DNA</a:t>
                      </a:r>
                      <a:r>
                        <a:rPr lang="zh-CN" altLang="en-US" sz="1800">
                          <a:sym typeface="+mn-ea"/>
                        </a:rPr>
                        <a:t>切割机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DNA</a:t>
                      </a:r>
                      <a:r>
                        <a:rPr lang="zh-CN" altLang="en-US"/>
                        <a:t>重组设备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精度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 α射线</a:t>
                      </a:r>
                      <a:r>
                        <a:rPr lang="zh-CN" altLang="en-US"/>
                        <a:t>仪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高效的基因变异工具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种类（</a:t>
                      </a:r>
                      <a:r>
                        <a:rPr lang="en-US" altLang="zh-CN"/>
                        <a:t>β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γ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en-US" altLang="zh-CN"/>
                        <a:t>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19605" y="44005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buNone/>
            </a:pPr>
            <a:r>
              <a:rPr lang="zh-CN" altLang="en-US"/>
              <a:t>器械</a:t>
            </a:r>
            <a:r>
              <a:rPr lang="zh-CN" altLang="en-US"/>
              <a:t>类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Microsoft YaHei" charset="-122"/>
                <a:ea typeface="Microsoft YaHei" charset="-122"/>
                <a:cs typeface="Microsoft YaHei" charset="-122"/>
              </a:rPr>
              <a:t>元素</a:t>
            </a: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</a:t>
            </a:r>
            <a:endParaRPr kumimoji="1" lang="zh-CN" altLang="en-US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1919605" y="1205230"/>
          <a:ext cx="85344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935"/>
                <a:gridCol w="2075815"/>
                <a:gridCol w="897890"/>
                <a:gridCol w="1706880"/>
                <a:gridCol w="1706880"/>
              </a:tblGrid>
              <a:tr h="1892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房屋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</a:t>
                      </a: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生物酶</a:t>
                      </a:r>
                      <a:r>
                        <a:rPr lang="en-US" altLang="zh-CN" sz="1800">
                          <a:sym typeface="+mn-ea"/>
                        </a:rPr>
                        <a:t>    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基因工程材料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营养液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细胞培养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zh-CN" altLang="en-US"/>
                        <a:t>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en-US" altLang="zh-CN"/>
                        <a:t>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805305" y="44005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buNone/>
            </a:pPr>
            <a:r>
              <a:rPr lang="zh-CN" altLang="en-US"/>
              <a:t>消耗品</a:t>
            </a:r>
            <a:r>
              <a:rPr lang="zh-CN" altLang="en-US"/>
              <a:t>类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设定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90370" y="259715"/>
            <a:ext cx="98685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玩家通过多种动物</a:t>
            </a: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DNA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片段组合，培养奇形怪状的动物进行贩卖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（长出翅膀的🐷、斑马纹的🐶、体型很小的🐘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kumimoji="1" lang="zh-CN" altLang="en-US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任务订单：根据客户需求研发指定类型的动物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/>
          </a:p>
          <a:p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3.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基因图谱指引玩家该怎么做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zh-CN" altLang="en-US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4.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舆论系统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耗费金钱美化变异宠物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WPS 演示</Application>
  <PresentationFormat>宽屏</PresentationFormat>
  <Paragraphs>134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39" baseType="lpstr">
      <vt:lpstr>Arial</vt:lpstr>
      <vt:lpstr>方正书宋_GBK</vt:lpstr>
      <vt:lpstr>Wingdings</vt:lpstr>
      <vt:lpstr>Arial</vt:lpstr>
      <vt:lpstr>Microsoft YaHei</vt:lpstr>
      <vt:lpstr>微软雅黑</vt:lpstr>
      <vt:lpstr>黑体-简</vt:lpstr>
      <vt:lpstr>宋体</vt:lpstr>
      <vt:lpstr>Arial Unicode MS</vt:lpstr>
      <vt:lpstr>DengXian Light</vt:lpstr>
      <vt:lpstr>苹方-简</vt:lpstr>
      <vt:lpstr>DengXian</vt:lpstr>
      <vt:lpstr>Calibri</vt:lpstr>
      <vt:lpstr>Helvetica Neue</vt:lpstr>
      <vt:lpstr>宋体-简</vt:lpstr>
      <vt:lpstr>Kai</vt:lpstr>
      <vt:lpstr>报隶-繁</vt:lpstr>
      <vt:lpstr>冬青黑体简体中文</vt:lpstr>
      <vt:lpstr>蘋果儷細宋</vt:lpstr>
      <vt:lpstr>隶变-繁</vt:lpstr>
      <vt:lpstr>华文仿宋</vt:lpstr>
      <vt:lpstr>Brush Script MT</vt:lpstr>
      <vt:lpstr>Hiragino Sans CNS</vt:lpstr>
      <vt:lpstr>兰亭黑-繁</vt:lpstr>
      <vt:lpstr>Helvetica</vt:lpstr>
      <vt:lpstr>Apple Symbols</vt:lpstr>
      <vt:lpstr>儷宋 Pro</vt:lpstr>
      <vt:lpstr>Microsoft Sans Serif</vt:lpstr>
      <vt:lpstr>Mishafi Gold</vt:lpstr>
      <vt:lpstr>Myanmar Sangam MN</vt:lpstr>
      <vt:lpstr>宋体</vt:lpstr>
      <vt:lpstr>Apple Color Emoji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永良</dc:creator>
  <cp:lastModifiedBy>nbamboo</cp:lastModifiedBy>
  <cp:revision>25</cp:revision>
  <dcterms:created xsi:type="dcterms:W3CDTF">2018-12-02T18:29:57Z</dcterms:created>
  <dcterms:modified xsi:type="dcterms:W3CDTF">2018-12-02T18:29:57Z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2052-1.2.6.548</vt:lpwstr>
  </property>
</Properties>
</file>