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352D"/>
    <a:srgbClr val="1B1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07AA-9307-4066-AA2B-61C9C6678A41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4A7-A5FC-43AD-80B5-5AE658BA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29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07AA-9307-4066-AA2B-61C9C6678A41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4A7-A5FC-43AD-80B5-5AE658BA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4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07AA-9307-4066-AA2B-61C9C6678A41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4A7-A5FC-43AD-80B5-5AE658BA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40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07AA-9307-4066-AA2B-61C9C6678A41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4A7-A5FC-43AD-80B5-5AE658BA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4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07AA-9307-4066-AA2B-61C9C6678A41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4A7-A5FC-43AD-80B5-5AE658BA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50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07AA-9307-4066-AA2B-61C9C6678A41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4A7-A5FC-43AD-80B5-5AE658BA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12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07AA-9307-4066-AA2B-61C9C6678A41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4A7-A5FC-43AD-80B5-5AE658BA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74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07AA-9307-4066-AA2B-61C9C6678A41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4A7-A5FC-43AD-80B5-5AE658BA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59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07AA-9307-4066-AA2B-61C9C6678A41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4A7-A5FC-43AD-80B5-5AE658BA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65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07AA-9307-4066-AA2B-61C9C6678A41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4A7-A5FC-43AD-80B5-5AE658BA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09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07AA-9307-4066-AA2B-61C9C6678A41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4A7-A5FC-43AD-80B5-5AE658BA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45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A07AA-9307-4066-AA2B-61C9C6678A41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C4A7-A5FC-43AD-80B5-5AE658BA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66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8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44" y="0"/>
            <a:ext cx="4835324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94846" y="4966636"/>
            <a:ext cx="9817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 smtClean="0">
                <a:solidFill>
                  <a:srgbClr val="BE352D"/>
                </a:solidFill>
              </a:rPr>
              <a:t>香烟</a:t>
            </a:r>
            <a:endParaRPr lang="zh-CN" altLang="en-US" sz="5000" dirty="0">
              <a:solidFill>
                <a:srgbClr val="BE35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51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8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3303" cy="1298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0680" y="423512"/>
            <a:ext cx="2376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BE352D"/>
                </a:solidFill>
              </a:rPr>
              <a:t>游戏概述</a:t>
            </a:r>
            <a:endParaRPr lang="zh-CN" altLang="en-US" sz="4000" dirty="0">
              <a:solidFill>
                <a:srgbClr val="BE352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0716" y="2184935"/>
            <a:ext cx="29882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巴拉巴拉来吧来吧啦来吧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schemeClr val="bg1"/>
                </a:solidFill>
              </a:rPr>
              <a:t>巴拉巴拉喇叭喇叭</a:t>
            </a:r>
            <a:r>
              <a:rPr lang="zh-CN" altLang="en-US" dirty="0" smtClean="0">
                <a:solidFill>
                  <a:schemeClr val="bg1"/>
                </a:solidFill>
              </a:rPr>
              <a:t>啦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schemeClr val="bg1"/>
                </a:solidFill>
              </a:rPr>
              <a:t>巴拉拉巴拉巴拉了</a:t>
            </a:r>
            <a:r>
              <a:rPr lang="zh-CN" altLang="en-US" dirty="0" smtClean="0">
                <a:solidFill>
                  <a:schemeClr val="bg1"/>
                </a:solidFill>
              </a:rPr>
              <a:t>吧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schemeClr val="bg1"/>
                </a:solidFill>
              </a:rPr>
              <a:t>巴拉巴拉喇叭喇叭啦</a:t>
            </a:r>
          </a:p>
        </p:txBody>
      </p:sp>
    </p:spTree>
    <p:extLst>
      <p:ext uri="{BB962C8B-B14F-4D97-AF65-F5344CB8AC3E}">
        <p14:creationId xmlns:p14="http://schemas.microsoft.com/office/powerpoint/2010/main" val="202758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8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3303" cy="1298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0680" y="423512"/>
            <a:ext cx="2376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BE352D"/>
                </a:solidFill>
              </a:rPr>
              <a:t>游戏概述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0716" y="2184935"/>
            <a:ext cx="29882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</a:rPr>
              <a:t>巴拉巴拉来吧来吧啦来吧</a:t>
            </a:r>
            <a:endParaRPr lang="en-US" altLang="zh-CN" dirty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</a:rPr>
              <a:t>巴拉巴拉喇叭喇叭啦</a:t>
            </a:r>
            <a:endParaRPr lang="en-US" altLang="zh-CN" dirty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</a:rPr>
              <a:t>巴拉拉巴拉巴拉了吧</a:t>
            </a:r>
            <a:endParaRPr lang="en-US" altLang="zh-CN" dirty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</a:rPr>
              <a:t>巴拉巴拉喇叭喇叭啦</a:t>
            </a:r>
          </a:p>
        </p:txBody>
      </p:sp>
    </p:spTree>
    <p:extLst>
      <p:ext uri="{BB962C8B-B14F-4D97-AF65-F5344CB8AC3E}">
        <p14:creationId xmlns:p14="http://schemas.microsoft.com/office/powerpoint/2010/main" val="289941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8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3303" cy="1298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0680" y="423512"/>
            <a:ext cx="2376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BE352D"/>
                </a:solidFill>
              </a:rPr>
              <a:t>游戏概述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0716" y="2184935"/>
            <a:ext cx="29882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</a:rPr>
              <a:t>巴拉巴拉来吧来吧啦来吧</a:t>
            </a:r>
            <a:endParaRPr lang="en-US" altLang="zh-CN" dirty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</a:rPr>
              <a:t>巴拉巴拉喇叭喇叭啦</a:t>
            </a:r>
            <a:endParaRPr lang="en-US" altLang="zh-CN" dirty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</a:rPr>
              <a:t>巴拉拉巴拉巴拉了吧</a:t>
            </a:r>
            <a:endParaRPr lang="en-US" altLang="zh-CN" dirty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</a:rPr>
              <a:t>巴拉巴拉喇叭喇叭啦</a:t>
            </a:r>
          </a:p>
        </p:txBody>
      </p:sp>
    </p:spTree>
    <p:extLst>
      <p:ext uri="{BB962C8B-B14F-4D97-AF65-F5344CB8AC3E}">
        <p14:creationId xmlns:p14="http://schemas.microsoft.com/office/powerpoint/2010/main" val="239373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8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3303" cy="1298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0680" y="423512"/>
            <a:ext cx="2376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BE352D"/>
                </a:solidFill>
              </a:rPr>
              <a:t>游戏概述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0716" y="2184935"/>
            <a:ext cx="29882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</a:rPr>
              <a:t>巴拉巴拉来吧来吧啦来吧</a:t>
            </a:r>
            <a:endParaRPr lang="en-US" altLang="zh-CN" dirty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</a:rPr>
              <a:t>巴拉巴拉喇叭喇叭啦</a:t>
            </a:r>
            <a:endParaRPr lang="en-US" altLang="zh-CN" dirty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</a:rPr>
              <a:t>巴拉拉巴拉巴拉了吧</a:t>
            </a:r>
            <a:endParaRPr lang="en-US" altLang="zh-CN" dirty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</a:rPr>
              <a:t>巴拉巴拉喇叭喇叭啦</a:t>
            </a:r>
          </a:p>
        </p:txBody>
      </p:sp>
    </p:spTree>
    <p:extLst>
      <p:ext uri="{BB962C8B-B14F-4D97-AF65-F5344CB8AC3E}">
        <p14:creationId xmlns:p14="http://schemas.microsoft.com/office/powerpoint/2010/main" val="302517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8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3303" cy="1298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0680" y="423512"/>
            <a:ext cx="2376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BE352D"/>
                </a:solidFill>
              </a:rPr>
              <a:t>游戏概述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0716" y="2184935"/>
            <a:ext cx="29882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</a:rPr>
              <a:t>巴拉巴拉来吧来吧啦来吧</a:t>
            </a:r>
            <a:endParaRPr lang="en-US" altLang="zh-CN" dirty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</a:rPr>
              <a:t>巴拉巴拉喇叭喇叭啦</a:t>
            </a:r>
            <a:endParaRPr lang="en-US" altLang="zh-CN" dirty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</a:rPr>
              <a:t>巴拉拉巴拉巴拉了吧</a:t>
            </a:r>
            <a:endParaRPr lang="en-US" altLang="zh-CN" dirty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</a:rPr>
              <a:t>巴拉巴拉喇叭喇叭啦</a:t>
            </a:r>
          </a:p>
        </p:txBody>
      </p:sp>
    </p:spTree>
    <p:extLst>
      <p:ext uri="{BB962C8B-B14F-4D97-AF65-F5344CB8AC3E}">
        <p14:creationId xmlns:p14="http://schemas.microsoft.com/office/powerpoint/2010/main" val="89861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8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3303" cy="1298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0680" y="423512"/>
            <a:ext cx="2376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BE352D"/>
                </a:solidFill>
              </a:rPr>
              <a:t>游戏概述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0716" y="2184935"/>
            <a:ext cx="29882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</a:rPr>
              <a:t>巴拉巴拉来吧来吧啦来吧</a:t>
            </a:r>
            <a:endParaRPr lang="en-US" altLang="zh-CN" dirty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</a:rPr>
              <a:t>巴拉巴拉喇叭喇叭啦</a:t>
            </a:r>
            <a:endParaRPr lang="en-US" altLang="zh-CN" dirty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</a:rPr>
              <a:t>巴拉拉巴拉巴拉了吧</a:t>
            </a:r>
            <a:endParaRPr lang="en-US" altLang="zh-CN" dirty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</a:rPr>
              <a:t>巴拉巴拉喇叭喇叭啦</a:t>
            </a:r>
          </a:p>
        </p:txBody>
      </p:sp>
    </p:spTree>
    <p:extLst>
      <p:ext uri="{BB962C8B-B14F-4D97-AF65-F5344CB8AC3E}">
        <p14:creationId xmlns:p14="http://schemas.microsoft.com/office/powerpoint/2010/main" val="3827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黑体</vt:lpstr>
      <vt:lpstr>微软雅黑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</cp:revision>
  <dcterms:created xsi:type="dcterms:W3CDTF">2018-08-30T14:08:25Z</dcterms:created>
  <dcterms:modified xsi:type="dcterms:W3CDTF">2018-08-30T14:25:29Z</dcterms:modified>
</cp:coreProperties>
</file>