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2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DE9E-04CC-4AB9-BC28-2020B8F64861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5F1-4C6E-48DF-A651-38EB6088F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2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909" y="2833734"/>
            <a:ext cx="9144000" cy="993100"/>
          </a:xfrm>
        </p:spPr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分享（一）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什么是</a:t>
            </a:r>
            <a:r>
              <a:rPr lang="en-US" altLang="zh-CN" sz="4000" dirty="0" err="1" smtClean="0"/>
              <a:t>Json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47722" y="2806573"/>
            <a:ext cx="56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是一种数据描述语言，轻量级的数据交换格式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76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Json</a:t>
            </a:r>
            <a:r>
              <a:rPr lang="zh-CN" altLang="en-US" sz="4000" dirty="0" smtClean="0"/>
              <a:t>的作用？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037845" y="2589290"/>
            <a:ext cx="43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用来将数据存到本地、服务器、数据库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2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一个</a:t>
            </a:r>
            <a:r>
              <a:rPr lang="en-US" altLang="zh-CN" sz="4000" dirty="0" err="1" smtClean="0"/>
              <a:t>Json</a:t>
            </a:r>
            <a:r>
              <a:rPr lang="zh-CN" altLang="en-US" sz="4000" dirty="0" smtClean="0"/>
              <a:t>的例子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72962" y="2525916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字：李硕       年龄：</a:t>
            </a:r>
            <a:r>
              <a:rPr lang="en-US" altLang="zh-CN" dirty="0" smtClean="0"/>
              <a:t>18       </a:t>
            </a:r>
            <a:r>
              <a:rPr lang="zh-CN" altLang="en-US" dirty="0" smtClean="0"/>
              <a:t>职业：策划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dirty="0" smtClean="0"/>
              <a:t>{“Name”:”</a:t>
            </a:r>
            <a:r>
              <a:rPr lang="zh-CN" altLang="en-US" dirty="0" smtClean="0"/>
              <a:t>李硕</a:t>
            </a:r>
            <a:r>
              <a:rPr lang="en-US" altLang="zh-CN" dirty="0" smtClean="0"/>
              <a:t>”,”Age”:”18”,”</a:t>
            </a:r>
            <a:r>
              <a:rPr lang="en-US" altLang="zh-CN" dirty="0"/>
              <a:t>Job</a:t>
            </a:r>
            <a:r>
              <a:rPr lang="en-US" altLang="zh-CN" dirty="0" smtClean="0"/>
              <a:t>”:”</a:t>
            </a:r>
            <a:r>
              <a:rPr lang="zh-CN" altLang="en-US" dirty="0" smtClean="0"/>
              <a:t>策划</a:t>
            </a:r>
            <a:r>
              <a:rPr lang="en-US" altLang="zh-CN" dirty="0" smtClean="0"/>
              <a:t>”}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键值对形式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 }</a:t>
            </a:r>
          </a:p>
          <a:p>
            <a:r>
              <a:rPr lang="zh-CN" altLang="en-US" dirty="0"/>
              <a:t>数</a:t>
            </a:r>
            <a:r>
              <a:rPr lang="zh-CN" altLang="en-US" dirty="0" smtClean="0"/>
              <a:t>组：</a:t>
            </a:r>
            <a:r>
              <a:rPr lang="en-US" altLang="zh-CN" dirty="0" smtClean="0"/>
              <a:t>[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7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与类比较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35513" y="1539089"/>
            <a:ext cx="4300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“Name”:”</a:t>
            </a:r>
            <a:r>
              <a:rPr lang="zh-CN" altLang="en-US" dirty="0" smtClean="0"/>
              <a:t>李硕</a:t>
            </a:r>
            <a:r>
              <a:rPr lang="en-US" altLang="zh-CN" dirty="0" smtClean="0"/>
              <a:t>”,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”Age”:”18”,”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Job”:”</a:t>
            </a:r>
            <a:r>
              <a:rPr lang="zh-CN" altLang="en-US" dirty="0" smtClean="0"/>
              <a:t>策划</a:t>
            </a:r>
            <a:r>
              <a:rPr lang="en-US" altLang="zh-CN" dirty="0" smtClean="0"/>
              <a:t>”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Class:</a:t>
            </a:r>
          </a:p>
          <a:p>
            <a:r>
              <a:rPr lang="en-US" altLang="zh-CN" dirty="0" smtClean="0"/>
              <a:t>Class Person{</a:t>
            </a:r>
          </a:p>
          <a:p>
            <a:r>
              <a:rPr lang="en-US" altLang="zh-CN" dirty="0" smtClean="0"/>
              <a:t>  public  string   Name;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public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Age;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public  string  Job;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是类的对象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3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使用方式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485992" y="2947834"/>
            <a:ext cx="43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762938" y="2969537"/>
            <a:ext cx="18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87224" y="2969537"/>
            <a:ext cx="12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7224" y="3317166"/>
            <a:ext cx="121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7881" y="2525917"/>
            <a:ext cx="86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1255" y="3415938"/>
            <a:ext cx="86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创建</a:t>
            </a:r>
            <a:r>
              <a:rPr lang="en-US" altLang="zh-CN" sz="4000" dirty="0" smtClean="0"/>
              <a:t>--</a:t>
            </a:r>
            <a:r>
              <a:rPr lang="zh-CN" altLang="en-US" sz="4000" dirty="0" smtClean="0"/>
              <a:t>方法一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65838" y="1394234"/>
            <a:ext cx="186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自带方法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87" y="2148587"/>
            <a:ext cx="7071973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160" y="416459"/>
            <a:ext cx="9144000" cy="72149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解析</a:t>
            </a:r>
            <a:r>
              <a:rPr lang="en-US" altLang="zh-CN" sz="4000" dirty="0" smtClean="0"/>
              <a:t>--</a:t>
            </a:r>
            <a:r>
              <a:rPr lang="zh-CN" altLang="en-US" sz="4000" dirty="0" smtClean="0"/>
              <a:t>方法一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65838" y="1394234"/>
            <a:ext cx="186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自带方法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96" y="1578900"/>
            <a:ext cx="5845780" cy="47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Office Theme</vt:lpstr>
      <vt:lpstr>Json分享（一）</vt:lpstr>
      <vt:lpstr>什么是Json？</vt:lpstr>
      <vt:lpstr>Json的作用？</vt:lpstr>
      <vt:lpstr>一个Json的例子</vt:lpstr>
      <vt:lpstr>与类比较</vt:lpstr>
      <vt:lpstr>使用方式</vt:lpstr>
      <vt:lpstr>创建--方法一</vt:lpstr>
      <vt:lpstr>解析--方法一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</cp:revision>
  <dcterms:created xsi:type="dcterms:W3CDTF">2018-09-07T13:36:34Z</dcterms:created>
  <dcterms:modified xsi:type="dcterms:W3CDTF">2018-09-07T14:24:23Z</dcterms:modified>
</cp:coreProperties>
</file>