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58" r:id="rId4"/>
    <p:sldId id="264" r:id="rId5"/>
    <p:sldId id="265" r:id="rId6"/>
    <p:sldId id="266" r:id="rId7"/>
    <p:sldId id="267" r:id="rId8"/>
    <p:sldId id="263" r:id="rId9"/>
    <p:sldId id="268" r:id="rId10"/>
    <p:sldId id="269" r:id="rId11"/>
    <p:sldId id="270" r:id="rId12"/>
    <p:sldId id="27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67C7C4-56F0-4972-93E4-57C50E077FB4}">
          <p14:sldIdLst>
            <p14:sldId id="261"/>
            <p14:sldId id="262"/>
            <p14:sldId id="258"/>
            <p14:sldId id="264"/>
            <p14:sldId id="265"/>
          </p14:sldIdLst>
        </p14:section>
        <p14:section name="无标题节" id="{A2F862FF-4B75-4181-820D-0CFF665A9932}">
          <p14:sldIdLst>
            <p14:sldId id="266"/>
            <p14:sldId id="267"/>
            <p14:sldId id="263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E3E"/>
    <a:srgbClr val="451C3E"/>
    <a:srgbClr val="E68900"/>
    <a:srgbClr val="F2A712"/>
    <a:srgbClr val="3C849A"/>
    <a:srgbClr val="202D66"/>
    <a:srgbClr val="08071F"/>
    <a:srgbClr val="1A2554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735914FA-BF49-4375-B9CD-017748D10E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9E66"/>
              </a:gs>
              <a:gs pos="57000">
                <a:srgbClr val="BE4A02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形 59">
            <a:extLst>
              <a:ext uri="{FF2B5EF4-FFF2-40B4-BE49-F238E27FC236}">
                <a16:creationId xmlns:a16="http://schemas.microsoft.com/office/drawing/2014/main" id="{D4C4123A-31E5-436E-B32D-989AC42F42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78" t="16389" r="16692" b="37516"/>
          <a:stretch>
            <a:fillRect/>
          </a:stretch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70DDB7C-1479-476E-AFAD-8B7CFD436B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41631" y="4903335"/>
            <a:ext cx="3908738" cy="1337128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166961"/>
            <a:ext cx="5787426" cy="558799"/>
          </a:xfrm>
          <a:noFill/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451C3E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036661"/>
          </a:xfrm>
          <a:noFill/>
        </p:spPr>
        <p:txBody>
          <a:bodyPr anchor="ctr">
            <a:noAutofit/>
          </a:bodyPr>
          <a:lstStyle>
            <a:lvl1pPr algn="ctr">
              <a:defRPr sz="4000">
                <a:solidFill>
                  <a:srgbClr val="451C3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39109" y="2945102"/>
            <a:ext cx="2913783" cy="24837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rgbClr val="451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639109" y="3196504"/>
            <a:ext cx="2913783" cy="24837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rgbClr val="451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DB7D815C-54DE-427D-8882-1EA49AAC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80" t="8002" r="16598" b="45844"/>
          <a:stretch/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1434182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451C3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2286591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451C3E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E0210AE4-9988-46F8-A1B1-CE0844F3E1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9E66"/>
              </a:gs>
              <a:gs pos="57000">
                <a:srgbClr val="BE4A02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形 29">
            <a:extLst>
              <a:ext uri="{FF2B5EF4-FFF2-40B4-BE49-F238E27FC236}">
                <a16:creationId xmlns:a16="http://schemas.microsoft.com/office/drawing/2014/main" id="{007DA0FA-6EE8-4584-B8CD-B5BF05A03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78" t="16389" r="16692" b="37516"/>
          <a:stretch>
            <a:fillRect/>
          </a:stretch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103399" y="1130300"/>
            <a:ext cx="39852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103399" y="2520233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103399" y="283586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8B0821-B4E9-412E-8B97-EEE3236B6F09}"/>
              </a:ext>
            </a:extLst>
          </p:cNvPr>
          <p:cNvSpPr txBox="1"/>
          <p:nvPr/>
        </p:nvSpPr>
        <p:spPr>
          <a:xfrm>
            <a:off x="4168140" y="156972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归     途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08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人物：男主，父母和妹妹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情节：一系列对话，男主给父母和妹妹定了泰国出游的机票和船票，自己因为有事没有去，妹妹因为第一次出国很开心，还要带着哥哥送自己的心爱的玩偶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）点击选购，付款（购票）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）给妹妹收拾玩偶到行李箱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796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09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场地：墓地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,</a:t>
            </a:r>
            <a:r>
              <a:rPr lang="zh-CN" altLang="en-US" dirty="0"/>
              <a:t>小女孩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情节：主要是对话。男主收养了小女孩，小女孩的父母也在沉船事故中身亡。忏悔自己为什么当时没有多买一张票。希望父母在海里好好照顾豆豆，他也会在这里好好照顾小女孩。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）把花放到墓地上</a:t>
            </a:r>
            <a:endParaRPr lang="en-US" altLang="zh-CN" dirty="0"/>
          </a:p>
          <a:p>
            <a:r>
              <a:rPr lang="en-US" altLang="zh-CN" dirty="0"/>
              <a:t>	 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511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10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场地：回家的路上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,</a:t>
            </a:r>
            <a:r>
              <a:rPr lang="zh-CN" altLang="en-US" dirty="0"/>
              <a:t>小女孩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/>
              <a:t>情节：男主带着小女孩走向回家的路上，越来越接近房子（而不是永远无法靠近），进入房间，游戏结束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行为：向前走</a:t>
            </a:r>
            <a:endParaRPr lang="en-US" altLang="zh-CN" dirty="0"/>
          </a:p>
          <a:p>
            <a:r>
              <a:rPr lang="en-US" altLang="zh-CN" dirty="0"/>
              <a:t>	 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01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3637D83-5180-4655-B0D4-A30C06FE6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3720" y="1436424"/>
            <a:ext cx="52692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游戏类型</a:t>
            </a:r>
            <a:r>
              <a:rPr lang="en-US" altLang="zh-CN" dirty="0"/>
              <a:t>: </a:t>
            </a:r>
            <a:r>
              <a:rPr lang="zh-CN" altLang="en-US" dirty="0"/>
              <a:t>漫画风格的互动剧情类（</a:t>
            </a:r>
            <a:r>
              <a:rPr lang="en-US" altLang="zh-CN" dirty="0" err="1"/>
              <a:t>florence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49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人物：男主，小女孩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情节：男主衣着病患服在房间里，看到窗外的小女孩在一个人玩耍，男主想到了家里的妹妹（触发回忆，妹妹，和家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）推开窗户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）跟小女孩打招呼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场地：回家的路上（梦境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情节：男主看到前方就是自己的家，脑海中想到妹妹和父母，一直往前走，但是怎么走家的距离还是不变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行为：向前走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35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人物：男主，小女孩</a:t>
            </a:r>
            <a:r>
              <a:rPr lang="en-US" altLang="zh-CN" dirty="0"/>
              <a:t>(</a:t>
            </a:r>
            <a:r>
              <a:rPr lang="zh-CN" altLang="en-US" dirty="0"/>
              <a:t>孤儿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男主醒来，站在窗户边，小女孩在楼下呼叫“哥哥下来陪我玩”。男主与小女孩玩拼图游戏，并发生对话：询问小女孩姓名，以及父母在哪，小女孩回答：护士姐姐告诉我爸爸妈妈在海里，但是海太太了，我找不到他们。男主安慰小女孩，小女孩很坚强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行为：拼图（图片是一艘船在大海上）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63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场地：回家路上（梦境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人物：男主，妹妹（豆豆）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情节：又回到回家的路上，怎么都无法靠近房子。突然妹妹出现，浑身湿透不停滴水，抱着哥哥送的布娃娃，已经被水浸的掉出棉絮。发生对话：妹妹对哥哥说，哥哥我好冷。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）向前走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）抱住豆豆 抱住那一刻，豆豆消失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0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05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 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 男主醒来，在房间不停的走动；拿出手机，给爸爸和妈妈分别打电话，无人接听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 1</a:t>
            </a:r>
            <a:r>
              <a:rPr lang="zh-CN" altLang="en-US" dirty="0"/>
              <a:t>）不停走动，直到旁边红色的能量条满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）分别给父母拨号（滑动手机）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13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06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场地：医院病房，房间很凌乱，有扔，砸的迹象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人物：男主，医生，护士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情节：男主被几个医生护士压制住，剩下一个医生拿着针孔对着男主的胳膊就是一针（镇定剂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行为：挣扎（无果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254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07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 （房间恢复整洁）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男主一个人躺在床上发呆，听到敲门，小女孩在外面叫哥哥，开门让女孩进来。小女孩让哥哥看自己用报纸叠的纸飞机飞的多高。无意间发现报纸上醒目大字“泰国沉船事故”。男主一下子控制不住开始哭泣，触发回忆剧情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）拧开门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）飞纸飞机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）摊开报纸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450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bda7bd5-80eb-4690-b69e-fc4ec7071b51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15E24"/>
      </a:accent1>
      <a:accent2>
        <a:srgbClr val="96663A"/>
      </a:accent2>
      <a:accent3>
        <a:srgbClr val="804208"/>
      </a:accent3>
      <a:accent4>
        <a:srgbClr val="2E2E2E"/>
      </a:accent4>
      <a:accent5>
        <a:srgbClr val="B97D46"/>
      </a:accent5>
      <a:accent6>
        <a:srgbClr val="575757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915E24"/>
    </a:accent1>
    <a:accent2>
      <a:srgbClr val="96663A"/>
    </a:accent2>
    <a:accent3>
      <a:srgbClr val="804208"/>
    </a:accent3>
    <a:accent4>
      <a:srgbClr val="2E2E2E"/>
    </a:accent4>
    <a:accent5>
      <a:srgbClr val="B97D46"/>
    </a:accent5>
    <a:accent6>
      <a:srgbClr val="575757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915E24"/>
    </a:accent1>
    <a:accent2>
      <a:srgbClr val="96663A"/>
    </a:accent2>
    <a:accent3>
      <a:srgbClr val="804208"/>
    </a:accent3>
    <a:accent4>
      <a:srgbClr val="2E2E2E"/>
    </a:accent4>
    <a:accent5>
      <a:srgbClr val="B97D46"/>
    </a:accent5>
    <a:accent6>
      <a:srgbClr val="575757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58</TotalTime>
  <Words>788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Impact</vt:lpstr>
      <vt:lpstr>主题5</vt:lpstr>
      <vt:lpstr>PowerPoint 演示文稿</vt:lpstr>
      <vt:lpstr>游戏类型: 漫画风格的互动剧情类（florence）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154</cp:revision>
  <cp:lastPrinted>2017-10-25T16:00:00Z</cp:lastPrinted>
  <dcterms:created xsi:type="dcterms:W3CDTF">2017-10-25T16:00:00Z</dcterms:created>
  <dcterms:modified xsi:type="dcterms:W3CDTF">2018-07-15T05:34:48Z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