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矩形 67"/>
          <p:cNvSpPr/>
          <p:nvPr/>
        </p:nvSpPr>
        <p:spPr>
          <a:xfrm>
            <a:off x="7734300" y="532765"/>
            <a:ext cx="226060" cy="92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042785" y="535305"/>
            <a:ext cx="200660" cy="89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2" name="图片 11" descr="邀请奖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0155" y="366395"/>
            <a:ext cx="82550" cy="8255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905635" y="52070"/>
            <a:ext cx="866775" cy="614680"/>
            <a:chOff x="5863" y="241"/>
            <a:chExt cx="1365" cy="968"/>
          </a:xfrm>
        </p:grpSpPr>
        <p:sp>
          <p:nvSpPr>
            <p:cNvPr id="7" name="矩形 6"/>
            <p:cNvSpPr/>
            <p:nvPr/>
          </p:nvSpPr>
          <p:spPr>
            <a:xfrm>
              <a:off x="5863" y="466"/>
              <a:ext cx="256" cy="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" name="图片 7" descr="小狗柯基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4" y="241"/>
              <a:ext cx="225" cy="2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119" y="682"/>
              <a:ext cx="256" cy="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75" y="797"/>
              <a:ext cx="256" cy="4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863" y="978"/>
              <a:ext cx="1365" cy="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3" name="图片 12" descr="钻石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7" y="828"/>
              <a:ext cx="150" cy="150"/>
            </a:xfrm>
            <a:prstGeom prst="rect">
              <a:avLst/>
            </a:prstGeom>
          </p:spPr>
        </p:pic>
        <p:pic>
          <p:nvPicPr>
            <p:cNvPr id="14" name="图片 13" descr="大炮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460000">
              <a:off x="5879" y="802"/>
              <a:ext cx="199" cy="199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997" y="745"/>
              <a:ext cx="829" cy="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" b="1"/>
                <a:t>. . . . . </a:t>
              </a:r>
              <a:endParaRPr lang="en-US" altLang="zh-CN" sz="400" b="1"/>
            </a:p>
          </p:txBody>
        </p:sp>
      </p:grpSp>
      <p:sp>
        <p:nvSpPr>
          <p:cNvPr id="18" name="矩形 17"/>
          <p:cNvSpPr/>
          <p:nvPr/>
        </p:nvSpPr>
        <p:spPr>
          <a:xfrm>
            <a:off x="2905125" y="524510"/>
            <a:ext cx="598805" cy="14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针包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635" y="577850"/>
            <a:ext cx="88265" cy="882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905125" y="161925"/>
            <a:ext cx="302895" cy="7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梯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925" y="195580"/>
            <a:ext cx="142875" cy="382270"/>
          </a:xfrm>
          <a:prstGeom prst="rect">
            <a:avLst/>
          </a:prstGeom>
        </p:spPr>
      </p:pic>
      <p:pic>
        <p:nvPicPr>
          <p:cNvPr id="22" name="图片 21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95" y="63500"/>
            <a:ext cx="98425" cy="98425"/>
          </a:xfrm>
          <a:prstGeom prst="rect">
            <a:avLst/>
          </a:prstGeom>
        </p:spPr>
      </p:pic>
      <p:pic>
        <p:nvPicPr>
          <p:cNvPr id="23" name="图片 22" descr="熊猫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427730" y="448310"/>
            <a:ext cx="76200" cy="762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660775" y="161925"/>
            <a:ext cx="443230" cy="79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48455" y="520065"/>
            <a:ext cx="848360" cy="13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 descr="花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3808095" y="238125"/>
            <a:ext cx="149225" cy="76200"/>
          </a:xfrm>
          <a:prstGeom prst="rect">
            <a:avLst/>
          </a:prstGeom>
        </p:spPr>
      </p:pic>
      <p:pic>
        <p:nvPicPr>
          <p:cNvPr id="28" name="图片 27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70" y="436880"/>
            <a:ext cx="98425" cy="98425"/>
          </a:xfrm>
          <a:prstGeom prst="rect">
            <a:avLst/>
          </a:prstGeom>
        </p:spPr>
      </p:pic>
      <p:pic>
        <p:nvPicPr>
          <p:cNvPr id="29" name="图片 28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860" y="436880"/>
            <a:ext cx="98425" cy="98425"/>
          </a:xfrm>
          <a:prstGeom prst="rect">
            <a:avLst/>
          </a:prstGeom>
        </p:spPr>
      </p:pic>
      <p:pic>
        <p:nvPicPr>
          <p:cNvPr id="30" name="图片 29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20" y="436880"/>
            <a:ext cx="98425" cy="98425"/>
          </a:xfrm>
          <a:prstGeom prst="rect">
            <a:avLst/>
          </a:prstGeom>
        </p:spPr>
      </p:pic>
      <p:pic>
        <p:nvPicPr>
          <p:cNvPr id="31" name="图片 30" descr="青蛙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4385" y="424815"/>
            <a:ext cx="110490" cy="11049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3503930" y="577850"/>
            <a:ext cx="175895" cy="88265"/>
            <a:chOff x="5518" y="910"/>
            <a:chExt cx="277" cy="139"/>
          </a:xfrm>
        </p:grpSpPr>
        <p:pic>
          <p:nvPicPr>
            <p:cNvPr id="26" name="图片 25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8" y="911"/>
              <a:ext cx="139" cy="139"/>
            </a:xfrm>
            <a:prstGeom prst="rect">
              <a:avLst/>
            </a:prstGeom>
          </p:spPr>
        </p:pic>
        <p:pic>
          <p:nvPicPr>
            <p:cNvPr id="32" name="图片 31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7" y="910"/>
              <a:ext cx="139" cy="139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669665" y="577850"/>
            <a:ext cx="339090" cy="88265"/>
            <a:chOff x="5779" y="910"/>
            <a:chExt cx="534" cy="139"/>
          </a:xfrm>
        </p:grpSpPr>
        <p:pic>
          <p:nvPicPr>
            <p:cNvPr id="34" name="图片 33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35" name="图片 34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36" name="图片 35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" y="910"/>
              <a:ext cx="139" cy="139"/>
            </a:xfrm>
            <a:prstGeom prst="rect">
              <a:avLst/>
            </a:prstGeom>
          </p:spPr>
        </p:pic>
        <p:pic>
          <p:nvPicPr>
            <p:cNvPr id="37" name="图片 36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pic>
        <p:nvPicPr>
          <p:cNvPr id="38" name="图片 37" descr="针包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40" y="578485"/>
            <a:ext cx="88265" cy="8826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63490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53685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98795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850890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988050" y="520065"/>
            <a:ext cx="720725" cy="114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2" idx="3"/>
            <a:endCxn id="43" idx="1"/>
          </p:cNvCxnSpPr>
          <p:nvPr/>
        </p:nvCxnSpPr>
        <p:spPr>
          <a:xfrm>
            <a:off x="5988050" y="344805"/>
            <a:ext cx="0" cy="2330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7900" y="441960"/>
            <a:ext cx="76200" cy="76200"/>
          </a:xfrm>
          <a:prstGeom prst="rect">
            <a:avLst/>
          </a:prstGeom>
        </p:spPr>
      </p:pic>
      <p:pic>
        <p:nvPicPr>
          <p:cNvPr id="46" name="图片 45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3475" y="441960"/>
            <a:ext cx="76200" cy="76200"/>
          </a:xfrm>
          <a:prstGeom prst="rect">
            <a:avLst/>
          </a:prstGeom>
        </p:spPr>
      </p:pic>
      <p:pic>
        <p:nvPicPr>
          <p:cNvPr id="47" name="图片 46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9050" y="443865"/>
            <a:ext cx="76200" cy="76200"/>
          </a:xfrm>
          <a:prstGeom prst="rect">
            <a:avLst/>
          </a:prstGeom>
        </p:spPr>
      </p:pic>
      <p:pic>
        <p:nvPicPr>
          <p:cNvPr id="48" name="图片 47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4625" y="447675"/>
            <a:ext cx="76200" cy="76200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5037455" y="577850"/>
            <a:ext cx="339090" cy="88265"/>
            <a:chOff x="5779" y="910"/>
            <a:chExt cx="534" cy="139"/>
          </a:xfrm>
        </p:grpSpPr>
        <p:pic>
          <p:nvPicPr>
            <p:cNvPr id="51" name="图片 50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52" name="图片 51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53" name="图片 52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" y="910"/>
              <a:ext cx="139" cy="139"/>
            </a:xfrm>
            <a:prstGeom prst="rect">
              <a:avLst/>
            </a:prstGeom>
          </p:spPr>
        </p:pic>
        <p:pic>
          <p:nvPicPr>
            <p:cNvPr id="54" name="图片 53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5380990" y="577215"/>
            <a:ext cx="339090" cy="88265"/>
            <a:chOff x="5779" y="910"/>
            <a:chExt cx="534" cy="139"/>
          </a:xfrm>
        </p:grpSpPr>
        <p:pic>
          <p:nvPicPr>
            <p:cNvPr id="56" name="图片 55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57" name="图片 56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58" name="图片 57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" y="910"/>
              <a:ext cx="139" cy="139"/>
            </a:xfrm>
            <a:prstGeom prst="rect">
              <a:avLst/>
            </a:prstGeom>
          </p:spPr>
        </p:pic>
        <p:pic>
          <p:nvPicPr>
            <p:cNvPr id="59" name="图片 58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5718175" y="577215"/>
            <a:ext cx="251460" cy="88900"/>
            <a:chOff x="5779" y="910"/>
            <a:chExt cx="396" cy="140"/>
          </a:xfrm>
        </p:grpSpPr>
        <p:pic>
          <p:nvPicPr>
            <p:cNvPr id="61" name="图片 60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62" name="图片 61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64" name="图片 63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cxnSp>
        <p:nvCxnSpPr>
          <p:cNvPr id="65" name="直接箭头连接符 64"/>
          <p:cNvCxnSpPr/>
          <p:nvPr/>
        </p:nvCxnSpPr>
        <p:spPr>
          <a:xfrm flipV="1">
            <a:off x="6817995" y="570230"/>
            <a:ext cx="650875" cy="317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295275"/>
            <a:ext cx="98425" cy="98425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>
            <a:off x="7844155" y="332105"/>
            <a:ext cx="6350" cy="58547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435" y="725170"/>
            <a:ext cx="98425" cy="9842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8162925" y="819150"/>
            <a:ext cx="746760" cy="85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2" name="图片 71" descr="大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220000" flipV="1">
            <a:off x="8431530" y="681990"/>
            <a:ext cx="136525" cy="136525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8162925" y="666750"/>
            <a:ext cx="325120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"/>
              <a:t>...........</a:t>
            </a:r>
            <a:endParaRPr lang="en-US" altLang="zh-CN" sz="200"/>
          </a:p>
        </p:txBody>
      </p:sp>
      <p:sp>
        <p:nvSpPr>
          <p:cNvPr id="74" name="矩形 73"/>
          <p:cNvSpPr/>
          <p:nvPr/>
        </p:nvSpPr>
        <p:spPr>
          <a:xfrm>
            <a:off x="8154035" y="119380"/>
            <a:ext cx="44259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5" name="图片 74" descr="花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8300720" y="194945"/>
            <a:ext cx="149225" cy="76200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8768715" y="448945"/>
            <a:ext cx="26479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8860155" y="760095"/>
            <a:ext cx="142240" cy="636905"/>
            <a:chOff x="13953" y="1197"/>
            <a:chExt cx="224" cy="1003"/>
          </a:xfrm>
        </p:grpSpPr>
        <p:pic>
          <p:nvPicPr>
            <p:cNvPr id="77" name="图片 76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197"/>
              <a:ext cx="225" cy="602"/>
            </a:xfrm>
            <a:prstGeom prst="rect">
              <a:avLst/>
            </a:prstGeom>
          </p:spPr>
        </p:pic>
        <p:pic>
          <p:nvPicPr>
            <p:cNvPr id="78" name="图片 77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598"/>
              <a:ext cx="225" cy="602"/>
            </a:xfrm>
            <a:prstGeom prst="rect">
              <a:avLst/>
            </a:prstGeom>
          </p:spPr>
        </p:pic>
      </p:grpSp>
      <p:sp>
        <p:nvSpPr>
          <p:cNvPr id="80" name="空心弧 79"/>
          <p:cNvSpPr/>
          <p:nvPr/>
        </p:nvSpPr>
        <p:spPr>
          <a:xfrm>
            <a:off x="9436735" y="744220"/>
            <a:ext cx="481330" cy="143510"/>
          </a:xfrm>
          <a:prstGeom prst="blockArc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1" name="图片 80" descr="猴子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3900" y="887730"/>
            <a:ext cx="127000" cy="127000"/>
          </a:xfrm>
          <a:prstGeom prst="rect">
            <a:avLst/>
          </a:prstGeom>
        </p:spPr>
      </p:pic>
      <p:cxnSp>
        <p:nvCxnSpPr>
          <p:cNvPr id="82" name="直接连接符 81"/>
          <p:cNvCxnSpPr>
            <a:stCxn id="80" idx="2"/>
            <a:endCxn id="81" idx="0"/>
          </p:cNvCxnSpPr>
          <p:nvPr/>
        </p:nvCxnSpPr>
        <p:spPr>
          <a:xfrm>
            <a:off x="9677400" y="815975"/>
            <a:ext cx="0" cy="717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909685" y="1321435"/>
            <a:ext cx="1499235" cy="7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9269730" y="987425"/>
            <a:ext cx="315595" cy="2393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1" idx="2"/>
          </p:cNvCxnSpPr>
          <p:nvPr/>
        </p:nvCxnSpPr>
        <p:spPr>
          <a:xfrm flipH="1">
            <a:off x="9674860" y="1014730"/>
            <a:ext cx="2540" cy="2311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9740900" y="982980"/>
            <a:ext cx="252730" cy="22796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0072370" y="1186815"/>
            <a:ext cx="112395" cy="134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0184765" y="1081405"/>
            <a:ext cx="1123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297160" y="957580"/>
            <a:ext cx="112395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0" name="图片 89" descr="熊猫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314940" y="881380"/>
            <a:ext cx="76200" cy="7620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10679430" y="1186815"/>
            <a:ext cx="76200" cy="213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1090295"/>
            <a:ext cx="98425" cy="98425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10893425" y="608965"/>
            <a:ext cx="142240" cy="636905"/>
            <a:chOff x="13953" y="1197"/>
            <a:chExt cx="224" cy="1003"/>
          </a:xfrm>
        </p:grpSpPr>
        <p:pic>
          <p:nvPicPr>
            <p:cNvPr id="95" name="图片 94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197"/>
              <a:ext cx="225" cy="602"/>
            </a:xfrm>
            <a:prstGeom prst="rect">
              <a:avLst/>
            </a:prstGeom>
          </p:spPr>
        </p:pic>
        <p:pic>
          <p:nvPicPr>
            <p:cNvPr id="96" name="图片 95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598"/>
              <a:ext cx="225" cy="602"/>
            </a:xfrm>
            <a:prstGeom prst="rect">
              <a:avLst/>
            </a:prstGeom>
          </p:spPr>
        </p:pic>
      </p:grpSp>
      <p:sp>
        <p:nvSpPr>
          <p:cNvPr id="97" name="矩形 96"/>
          <p:cNvSpPr/>
          <p:nvPr/>
        </p:nvSpPr>
        <p:spPr>
          <a:xfrm>
            <a:off x="11013440" y="662305"/>
            <a:ext cx="86677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8" name="图片 97" descr="红旗_高亮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52580" y="529590"/>
            <a:ext cx="127635" cy="1276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200" y="1417955"/>
            <a:ext cx="37693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关卡说明：</a:t>
            </a:r>
            <a:endParaRPr lang="zh-CN" altLang="en-US" sz="800"/>
          </a:p>
          <a:p>
            <a:endParaRPr lang="zh-CN" altLang="en-US" sz="800"/>
          </a:p>
          <a:p>
            <a:r>
              <a:rPr lang="en-US" altLang="zh-CN" sz="800"/>
              <a:t>1.</a:t>
            </a:r>
            <a:r>
              <a:rPr lang="zh-CN" altLang="en-US" sz="800"/>
              <a:t>森林世界：恶龙带着妹妹越飞越远，道格穷追不舍，无奈地势险峻，多处无法跳跃的鸿沟，道格使出鞭子冒险一试。</a:t>
            </a:r>
            <a:endParaRPr lang="zh-CN" altLang="en-US" sz="800"/>
          </a:p>
          <a:p>
            <a:endParaRPr lang="en-US" altLang="zh-CN" sz="800"/>
          </a:p>
          <a:p>
            <a:r>
              <a:rPr lang="en-US" altLang="zh-CN" sz="800"/>
              <a:t>2.</a:t>
            </a:r>
            <a:r>
              <a:rPr lang="zh-CN" altLang="en-US" sz="800"/>
              <a:t>技能使用引导：飘荡（滞空时挥动鞭子，勾住指定物品，可飘荡）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怪物：</a:t>
            </a:r>
            <a:endParaRPr lang="zh-CN" altLang="en-US" sz="800"/>
          </a:p>
          <a:p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                        </a:t>
            </a:r>
            <a:endParaRPr lang="zh-CN" alt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微软雅黑</vt:lpstr>
      <vt:lpstr>苹方-简</vt:lpstr>
      <vt:lpstr>宋体</vt:lpstr>
      <vt:lpstr>Arial Unicode MS</vt:lpstr>
      <vt:lpstr>宋体-简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nbamboo</dc:creator>
  <cp:lastModifiedBy>nbamboo</cp:lastModifiedBy>
  <cp:revision>4</cp:revision>
  <dcterms:created xsi:type="dcterms:W3CDTF">2019-01-30T14:55:59Z</dcterms:created>
  <dcterms:modified xsi:type="dcterms:W3CDTF">2019-01-30T14:55:59Z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