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4816" y="1663194"/>
            <a:ext cx="8361229" cy="2098226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归途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99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6886" y="1223319"/>
            <a:ext cx="94899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            照片七</a:t>
            </a:r>
            <a:endParaRPr kumimoji="1" lang="en-US" altLang="zh-CN" sz="3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车内抱着吉他的少年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</a:t>
            </a:r>
            <a:endParaRPr kumimoji="1" lang="en-US" altLang="zh-CN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93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6886" y="1223319"/>
            <a:ext cx="9489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            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结局判断</a:t>
            </a:r>
            <a:endParaRPr kumimoji="1" lang="en-US" altLang="zh-CN" sz="3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根据回忆逗留时间、交互决策等等因素进行学习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两种结局的前几张照片不相同，前面部分的照片故事的走向不一</a:t>
            </a:r>
            <a:r>
              <a:rPr kumimoji="1" lang="zh-CN" altLang="en-US" sz="2000" smtClean="0">
                <a:latin typeface="Microsoft YaHei" charset="-122"/>
                <a:ea typeface="Microsoft YaHei" charset="-122"/>
                <a:cs typeface="Microsoft YaHei" charset="-122"/>
              </a:rPr>
              <a:t>，无对错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</a:t>
            </a:r>
            <a:endParaRPr kumimoji="1" lang="en-US" altLang="zh-CN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99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3669" y="1272745"/>
            <a:ext cx="8361229" cy="1359244"/>
          </a:xfrm>
        </p:spPr>
        <p:txBody>
          <a:bodyPr/>
          <a:lstStyle/>
          <a:p>
            <a:pPr algn="l"/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游戏立意：</a:t>
            </a:r>
            <a: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当代年轻人对城市和农村两地选择的心路历程。</a:t>
            </a:r>
            <a:endParaRPr kumimoji="1"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91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6886" y="1223319"/>
            <a:ext cx="948999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            游戏描述</a:t>
            </a:r>
            <a:endParaRPr kumimoji="1" lang="en-US" altLang="zh-CN" sz="3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游戏平台：移动端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操作方式：点击拖拽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视角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第一人称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结局：双结局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游戏内容：玩家在火车上使用手机拍照片，或是沿途风景，或是车内场景。触控照片生成回忆，跳转场景。根据在场景中的交互决策来决定打开车门后看到的场景（月台上的等待的父母和匆匆来去的人群）。</a:t>
            </a:r>
            <a:endParaRPr kumimoji="1" lang="en-US" altLang="zh-CN" sz="3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</a:t>
            </a:r>
            <a:endParaRPr kumimoji="1" lang="en-US" altLang="zh-CN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61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6886" y="1223319"/>
            <a:ext cx="94899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            照片一</a:t>
            </a:r>
            <a:endParaRPr kumimoji="1" lang="en-US" altLang="zh-CN" sz="3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窗外的坟头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</a:t>
            </a:r>
            <a:endParaRPr kumimoji="1" lang="en-US" altLang="zh-CN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16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6886" y="1223319"/>
            <a:ext cx="94899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            照片二</a:t>
            </a:r>
            <a:endParaRPr kumimoji="1" lang="en-US" altLang="zh-CN" sz="3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窗外的水牛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</a:t>
            </a:r>
            <a:endParaRPr kumimoji="1" lang="en-US" altLang="zh-CN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2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6886" y="1223319"/>
            <a:ext cx="94899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            照片三</a:t>
            </a:r>
            <a:endParaRPr kumimoji="1" lang="en-US" altLang="zh-CN" sz="3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窗外的河湾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</a:t>
            </a:r>
            <a:endParaRPr kumimoji="1" lang="en-US" altLang="zh-CN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3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6886" y="1223319"/>
            <a:ext cx="94899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            照片四</a:t>
            </a:r>
            <a:endParaRPr kumimoji="1" lang="en-US" altLang="zh-CN" sz="3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窗外的油菜花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</a:t>
            </a:r>
            <a:endParaRPr kumimoji="1" lang="en-US" altLang="zh-CN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56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6886" y="1223319"/>
            <a:ext cx="94899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            照片五</a:t>
            </a:r>
            <a:endParaRPr kumimoji="1" lang="en-US" altLang="zh-CN" sz="3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车内酣睡的情侣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</a:t>
            </a:r>
            <a:endParaRPr kumimoji="1" lang="en-US" altLang="zh-CN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47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6886" y="1223319"/>
            <a:ext cx="94899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            照片六</a:t>
            </a:r>
            <a:endParaRPr kumimoji="1" lang="en-US" altLang="zh-CN" sz="3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车内抱着吉他的少年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</a:t>
            </a:r>
            <a:endParaRPr kumimoji="1" lang="en-US" altLang="zh-CN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35409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94</TotalTime>
  <Words>185</Words>
  <Application>Microsoft Macintosh PowerPoint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Franklin Gothic Book</vt:lpstr>
      <vt:lpstr>Microsoft YaHei</vt:lpstr>
      <vt:lpstr>华文楷体</vt:lpstr>
      <vt:lpstr>裁剪</vt:lpstr>
      <vt:lpstr>归途</vt:lpstr>
      <vt:lpstr>游戏立意：                   当代年轻人对城市和农村两地选择的心路历程。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归途</dc:title>
  <dc:creator>沈 永良</dc:creator>
  <cp:lastModifiedBy>沈 永良</cp:lastModifiedBy>
  <cp:revision>7</cp:revision>
  <dcterms:created xsi:type="dcterms:W3CDTF">2018-06-24T06:26:59Z</dcterms:created>
  <dcterms:modified xsi:type="dcterms:W3CDTF">2018-06-24T12:02:32Z</dcterms:modified>
</cp:coreProperties>
</file>