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1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5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1624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9578" y="1124465"/>
            <a:ext cx="366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梦 境</a:t>
            </a:r>
            <a:endParaRPr kumimoji="1" lang="zh-CN" altLang="en-US" sz="115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74510"/>
            <a:ext cx="680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游戏类型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：关卡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解密类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游戏平台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移动端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玩家视角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：第一人称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玩法：拍照、躲避、攻击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通关条件：发现所有怪诞现象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失败条件：玩家死亡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大致内容：玩家置身于恐怖梦境，在攻击或躲避一波又一波袭来的梦魇的同时，需要寻找到完限定区域内的非合理现象（如倒转的时钟、自下而上的水滴），才能逃离梦境。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6600" dirty="0" smtClean="0">
                <a:latin typeface="Microsoft YaHei" charset="-122"/>
                <a:ea typeface="Microsoft YaHei" charset="-122"/>
                <a:cs typeface="Microsoft YaHei" charset="-122"/>
              </a:rPr>
              <a:t>U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600" dirty="0" smtClean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4868" y="0"/>
            <a:ext cx="40076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距离第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波梦魇   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854200" y="5003800"/>
            <a:ext cx="66675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527300" y="5384800"/>
            <a:ext cx="304800" cy="6502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520950" y="4370832"/>
            <a:ext cx="311150" cy="6329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832100" y="5003800"/>
            <a:ext cx="6731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39044" y="5007864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515600" y="3722116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454896" y="4370832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578340" y="5540756"/>
            <a:ext cx="1060704" cy="10424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L 形 13"/>
          <p:cNvSpPr/>
          <p:nvPr/>
        </p:nvSpPr>
        <p:spPr>
          <a:xfrm>
            <a:off x="10881360" y="704997"/>
            <a:ext cx="694944" cy="475488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L 形 14"/>
          <p:cNvSpPr/>
          <p:nvPr/>
        </p:nvSpPr>
        <p:spPr>
          <a:xfrm rot="10800000">
            <a:off x="10881360" y="461665"/>
            <a:ext cx="694944" cy="475488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881360" y="92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相机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234" y="5421884"/>
            <a:ext cx="172212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72810" y="5413248"/>
            <a:ext cx="172212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63386" y="5413248"/>
            <a:ext cx="172212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7452" y="5421884"/>
            <a:ext cx="172212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56352" y="5413248"/>
            <a:ext cx="172212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03166" y="6316726"/>
            <a:ext cx="3111500" cy="532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武器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86678" y="5529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血量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2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25" y="138545"/>
            <a:ext cx="10850675" cy="6719455"/>
          </a:xfrm>
          <a:prstGeom prst="rect">
            <a:avLst/>
          </a:prstGeom>
        </p:spPr>
      </p:pic>
      <p:sp>
        <p:nvSpPr>
          <p:cNvPr id="3" name="笑脸 2"/>
          <p:cNvSpPr/>
          <p:nvPr/>
        </p:nvSpPr>
        <p:spPr>
          <a:xfrm>
            <a:off x="6217920" y="4992624"/>
            <a:ext cx="603504" cy="64008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08192" y="5632704"/>
            <a:ext cx="822960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地图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98" y="0"/>
            <a:ext cx="5690870" cy="46664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9866" y="0"/>
            <a:ext cx="3480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组成：迷雾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玩家方位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解锁数量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建筑物俯视图   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笑脸 3"/>
          <p:cNvSpPr/>
          <p:nvPr/>
        </p:nvSpPr>
        <p:spPr>
          <a:xfrm>
            <a:off x="3163824" y="3566160"/>
            <a:ext cx="530352" cy="585216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59552" y="128016"/>
            <a:ext cx="149961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发现：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2/4</a:t>
            </a:r>
            <a:endParaRPr kumimoji="1"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1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拍摄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对象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19072" y="621792"/>
            <a:ext cx="9418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道路上五条腿的野狗</a:t>
            </a:r>
            <a:endParaRPr kumimoji="1" lang="en-US" altLang="zh-CN" sz="3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树枝上三只眼的乌鸦</a:t>
            </a:r>
            <a:endParaRPr kumimoji="1" lang="en-US" altLang="zh-CN" sz="3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屋内倒转的时钟</a:t>
            </a:r>
            <a:endParaRPr kumimoji="1" lang="en-US" altLang="zh-CN" sz="32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壁炉内蓝色的火焰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1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1680" y="329184"/>
            <a:ext cx="9747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技能系统：极速奔跑、短暂隐身。。。。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天赋加点：速度、攻击力、鹰眼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道具系统：近战类武器、血包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3248" y="4023360"/>
            <a:ext cx="1133856" cy="1024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速度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413248" y="5321808"/>
            <a:ext cx="329184" cy="146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15584" y="5321808"/>
            <a:ext cx="329184" cy="146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36208" y="5321808"/>
            <a:ext cx="329184" cy="146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13248" y="6089904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持有：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24912" y="40233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速度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10%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470148" y="4610367"/>
            <a:ext cx="603504" cy="2100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5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难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度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控制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4288" y="676656"/>
            <a:ext cx="8833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需要拍摄的现象数量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梦魇</a:t>
            </a: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攻击力、移动速度、侦听范围、数量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、地图大小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0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231</Words>
  <Application>Microsoft Macintosh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Microsoft YaHei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13</cp:revision>
  <dcterms:created xsi:type="dcterms:W3CDTF">2018-07-04T08:17:16Z</dcterms:created>
  <dcterms:modified xsi:type="dcterms:W3CDTF">2018-07-04T11:49:46Z</dcterms:modified>
</cp:coreProperties>
</file>