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毕业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055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游戏</a:t>
            </a:r>
            <a:r>
              <a:rPr lang="zh-CN" altLang="en-US" sz="4000" dirty="0"/>
              <a:t>目标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54423" y="2707689"/>
            <a:ext cx="9037468" cy="82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通过游戏，勾起已经毕业的人对大学的美好回忆，以及毕业时分别的情绪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通过游戏，让正在经历大学生活的人，对当前的大学生活有个重新的认识</a:t>
            </a: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055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游</a:t>
            </a:r>
            <a:r>
              <a:rPr lang="zh-CN" altLang="en-US" sz="4000" dirty="0" smtClean="0"/>
              <a:t>戏概述</a:t>
            </a:r>
            <a:endParaRPr lang="zh-CN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654423" y="2707689"/>
            <a:ext cx="47140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第三人称视角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+mn-ea"/>
              </a:rPr>
              <a:t>PC</a:t>
            </a:r>
            <a:r>
              <a:rPr lang="zh-CN" altLang="en-US" dirty="0" smtClean="0">
                <a:latin typeface="+mn-ea"/>
              </a:rPr>
              <a:t>端游戏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键</a:t>
            </a:r>
            <a:r>
              <a:rPr lang="zh-CN" altLang="en-US" dirty="0" smtClean="0">
                <a:latin typeface="+mn-ea"/>
              </a:rPr>
              <a:t>鼠控制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画</a:t>
            </a:r>
            <a:r>
              <a:rPr lang="zh-CN" altLang="en-US" dirty="0" smtClean="0">
                <a:latin typeface="+mn-ea"/>
              </a:rPr>
              <a:t>面精美，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兰空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画风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32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055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核</a:t>
            </a:r>
            <a:r>
              <a:rPr lang="zh-CN" altLang="en-US" sz="4000" dirty="0" smtClean="0"/>
              <a:t>心玩法</a:t>
            </a:r>
            <a:endParaRPr lang="zh-CN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334827" y="3211087"/>
            <a:ext cx="9037468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玩</a:t>
            </a:r>
            <a:r>
              <a:rPr lang="zh-CN" altLang="en-US" dirty="0" smtClean="0">
                <a:latin typeface="+mn-ea"/>
              </a:rPr>
              <a:t>家以能够毕业为前提，尽可能地完成自己给自己设立的大学的目标（任务）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39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055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游</a:t>
            </a:r>
            <a:r>
              <a:rPr lang="zh-CN" altLang="en-US" sz="4000" dirty="0" smtClean="0"/>
              <a:t>戏系统</a:t>
            </a:r>
            <a:endParaRPr lang="zh-CN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095128" y="2036311"/>
            <a:ext cx="96145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捏脸系统（简易搭配，可取名字）</a:t>
            </a:r>
            <a:r>
              <a:rPr lang="en-US" altLang="zh-CN" dirty="0" smtClean="0">
                <a:latin typeface="+mn-ea"/>
              </a:rPr>
              <a:t>--</a:t>
            </a:r>
            <a:r>
              <a:rPr lang="zh-CN" altLang="en-US" dirty="0" smtClean="0">
                <a:latin typeface="+mn-ea"/>
              </a:rPr>
              <a:t>让玩家更有代入感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倒计时系统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大学四年不断在倒计时中度过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任</a:t>
            </a:r>
            <a:r>
              <a:rPr lang="zh-CN" altLang="en-US" dirty="0" smtClean="0">
                <a:latin typeface="+mn-ea"/>
              </a:rPr>
              <a:t>务选择系统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每</a:t>
            </a:r>
            <a:r>
              <a:rPr lang="zh-CN" altLang="en-US" dirty="0" smtClean="0">
                <a:latin typeface="+mn-ea"/>
              </a:rPr>
              <a:t>个学年的开始，玩家都可以选择要达成的目标（恋爱、考试</a:t>
            </a:r>
            <a:r>
              <a:rPr lang="en-US" altLang="zh-CN" dirty="0" smtClean="0">
                <a:latin typeface="+mn-ea"/>
              </a:rPr>
              <a:t>100</a:t>
            </a:r>
            <a:r>
              <a:rPr lang="zh-CN" altLang="en-US" dirty="0" smtClean="0">
                <a:latin typeface="+mn-ea"/>
              </a:rPr>
              <a:t>分等常人都能经历且记忆深刻的事），游戏中的任务会交叉执行，每个学年结束，则任务没有完成，期间会有各种干扰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照</a:t>
            </a:r>
            <a:r>
              <a:rPr lang="zh-CN" altLang="en-US" dirty="0" smtClean="0">
                <a:latin typeface="+mn-ea"/>
              </a:rPr>
              <a:t>片系统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玩家在倒计时结束后会进入拍摄毕业照（</a:t>
            </a:r>
            <a:r>
              <a:rPr lang="zh-CN" altLang="en-US" dirty="0">
                <a:latin typeface="+mn-ea"/>
              </a:rPr>
              <a:t>如</a:t>
            </a:r>
            <a:r>
              <a:rPr lang="zh-CN" altLang="en-US" dirty="0" smtClean="0">
                <a:latin typeface="+mn-ea"/>
              </a:rPr>
              <a:t>果能毕业的话），然后游戏结束时，系统会给出玩家在大学期间的各种照片（每个任务有两张照片）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学</a:t>
            </a:r>
            <a:r>
              <a:rPr lang="zh-CN" altLang="en-US" dirty="0" smtClean="0">
                <a:latin typeface="+mn-ea"/>
              </a:rPr>
              <a:t>分系统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玩家的主线任务，若玩家在倒计时结束后没有完成学分，则无法毕业。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65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055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游戏内容</a:t>
            </a:r>
            <a:endParaRPr lang="zh-CN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254928" y="1757778"/>
            <a:ext cx="90374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场</a:t>
            </a:r>
            <a:r>
              <a:rPr lang="zh-CN" altLang="en-US" dirty="0" smtClean="0">
                <a:latin typeface="+mn-ea"/>
              </a:rPr>
              <a:t>景</a:t>
            </a:r>
            <a:endParaRPr lang="en-US" altLang="zh-CN" dirty="0" smtClean="0"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+mn-ea"/>
              </a:rPr>
              <a:t>--</a:t>
            </a:r>
            <a:r>
              <a:rPr lang="zh-CN" altLang="en-US" dirty="0">
                <a:latin typeface="+mn-ea"/>
              </a:rPr>
              <a:t>教</a:t>
            </a:r>
            <a:r>
              <a:rPr lang="zh-CN" altLang="en-US" dirty="0" smtClean="0">
                <a:latin typeface="+mn-ea"/>
              </a:rPr>
              <a:t>室、图书馆、操场、宿舍、翡翠湖、超市</a:t>
            </a:r>
            <a:r>
              <a:rPr lang="zh-CN" altLang="en-US" dirty="0" smtClean="0">
                <a:latin typeface="+mn-ea"/>
              </a:rPr>
              <a:t>、实验室</a:t>
            </a:r>
            <a:endParaRPr lang="en-US" altLang="zh-CN" dirty="0" smtClean="0"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dirty="0" smtClean="0">
                <a:latin typeface="+mn-ea"/>
              </a:rPr>
              <a:t>注：每个学期，每个场景都有些变化</a:t>
            </a:r>
            <a:endParaRPr lang="en-US" altLang="zh-CN" dirty="0" smtClean="0">
              <a:latin typeface="+mn-ea"/>
            </a:endParaRPr>
          </a:p>
          <a:p>
            <a:pPr>
              <a:lnSpc>
                <a:spcPts val="3000"/>
              </a:lnSpc>
            </a:pP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事</a:t>
            </a:r>
            <a:r>
              <a:rPr lang="zh-CN" altLang="en-US" dirty="0" smtClean="0">
                <a:latin typeface="+mn-ea"/>
              </a:rPr>
              <a:t>件（任务）</a:t>
            </a:r>
            <a:endParaRPr lang="en-US" altLang="zh-CN" dirty="0" smtClean="0"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+mn-ea"/>
              </a:rPr>
              <a:t>--</a:t>
            </a:r>
            <a:r>
              <a:rPr lang="zh-CN" altLang="en-US" dirty="0" smtClean="0">
                <a:latin typeface="+mn-ea"/>
              </a:rPr>
              <a:t>当学霸、谈恋爱、看几本书、偷超市的方便面、上网打游戏、参加社团</a:t>
            </a:r>
            <a:r>
              <a:rPr lang="en-US" altLang="zh-CN" dirty="0" smtClean="0">
                <a:latin typeface="+mn-ea"/>
              </a:rPr>
              <a:t>……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latin typeface="+mn-ea"/>
              </a:rPr>
              <a:t>注：是否完成无所谓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11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055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游戏</a:t>
            </a:r>
            <a:r>
              <a:rPr lang="zh-CN" altLang="en-US" sz="4000" dirty="0" smtClean="0"/>
              <a:t>界</a:t>
            </a:r>
            <a:r>
              <a:rPr lang="zh-CN" altLang="en-US" sz="4000" dirty="0" smtClean="0"/>
              <a:t>面</a:t>
            </a:r>
            <a:endParaRPr lang="zh-CN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704513" y="923278"/>
            <a:ext cx="9330431" cy="4927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lowchart: Card 1"/>
          <p:cNvSpPr/>
          <p:nvPr/>
        </p:nvSpPr>
        <p:spPr>
          <a:xfrm>
            <a:off x="2228296" y="1411549"/>
            <a:ext cx="1686756" cy="99429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Flowchart: Preparation 3"/>
          <p:cNvSpPr/>
          <p:nvPr/>
        </p:nvSpPr>
        <p:spPr>
          <a:xfrm>
            <a:off x="4864964" y="1908699"/>
            <a:ext cx="1411549" cy="156247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Flowchart: Manual Input 4"/>
          <p:cNvSpPr/>
          <p:nvPr/>
        </p:nvSpPr>
        <p:spPr>
          <a:xfrm>
            <a:off x="7696940" y="1491449"/>
            <a:ext cx="1580225" cy="145593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lowchart: Data 6"/>
          <p:cNvSpPr/>
          <p:nvPr/>
        </p:nvSpPr>
        <p:spPr>
          <a:xfrm>
            <a:off x="2370338" y="3781887"/>
            <a:ext cx="1819922" cy="124287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lowchart: Manual Operation 7"/>
          <p:cNvSpPr/>
          <p:nvPr/>
        </p:nvSpPr>
        <p:spPr>
          <a:xfrm>
            <a:off x="5779363" y="4190260"/>
            <a:ext cx="1917577" cy="152695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lowchart: Punched Tape 8"/>
          <p:cNvSpPr/>
          <p:nvPr/>
        </p:nvSpPr>
        <p:spPr>
          <a:xfrm>
            <a:off x="8602462" y="3781887"/>
            <a:ext cx="1970843" cy="124287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11950" y="5944469"/>
            <a:ext cx="351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世界地</a:t>
            </a:r>
            <a:r>
              <a:rPr lang="zh-CN" altLang="en-US" dirty="0" smtClean="0"/>
              <a:t>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点击进入场景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（尽可能地减少玩家无用的行走）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7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503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毕业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27</cp:revision>
  <dcterms:created xsi:type="dcterms:W3CDTF">2015-05-05T08:02:00Z</dcterms:created>
  <dcterms:modified xsi:type="dcterms:W3CDTF">2018-06-17T15:00:53Z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