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9D27E-5C76-486F-96BC-490CBF934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21FF7-6806-485E-A90E-5BA8EF86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CE133-3480-4BB5-A0FE-353B02D5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3B297-DFBE-4ABF-9AD8-C974D6C2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9EE92-84DD-4EB3-B145-350D9B2D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C1028-C2B5-4FCC-9A46-DA1F7F33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CE85E-CFA6-40B2-B51F-5B8EA561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BDDD7-F8DD-40A6-AEDF-E8FDC95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8BB6B-6974-4DE2-B125-86BF75D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BEDE7-7E95-46EC-896B-BB88D148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DA37E-A0BE-4692-B09D-8BBD02CDE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77E33-A2F9-47A6-A033-D94E5F64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FD000-F5BD-4441-A0AC-026DCA59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169FB-6F8A-4511-BF98-BBE48A61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74A8F-011F-4341-BBB3-BE6745C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3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4C37C-4C77-4290-A420-25B6C8AA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3A058-7002-44E4-891C-837B6BEA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2510-89CD-484C-9B2C-7E15F2AF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58A83-BC1E-4CF3-BAE1-D9C7825A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D7DE-89F4-4A1A-AC57-8EAAA282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2327C-EFBF-4CB3-BDEC-1B10F251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AFDE5-64D7-4017-9ACB-67CB14A8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A731-DE06-4C9B-A39E-ED4A1CD7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9C92D-844B-4DB5-A8E0-662812EC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320FA-4B6C-4FC1-833E-FE1072C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2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DCE08-B3C5-4E4E-A900-8878473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7E245-25BD-4FCC-BE25-178995A8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C1DF4-300F-49D9-BE08-C3918EDF7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BE3A5-E482-4732-A35E-1E7002A8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BF87F-DFFD-417D-90DE-AE026D9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9FDC4-F4D5-4A26-8CF7-F207D3D7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20B9C-5FBC-4307-B617-205180DE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DD035-C589-477C-B8E6-C85651FA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A2DD7-7670-42E4-89EB-802A2480A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07A73-4423-4661-B416-1A04A04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ED699A-1F6C-4F52-82C9-F201965B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545138-EB1A-4B24-B482-791DD222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F524A-A74A-4D04-BF1F-7AA93F5A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3DBE0-A764-477D-AC9E-6D73D642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6CAA-11C0-4B13-BF01-18093A6C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1C354B-0D4F-4BEE-A3F2-F646846D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843FB4-E0A6-4725-A302-EE64FF2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5631-05B5-4CA4-AFC0-E5088212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0EB85D-E6E6-404F-AC2D-2C03EC30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95B8B-D45B-4AE4-8593-84EB3D9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4CA50-904E-4B23-A8DC-36ABC21A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5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AF9C-1151-4F07-AD01-45D0ABA9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2DA56-9380-4BEF-9627-9C9E87C2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534E0-EB10-45C7-83C9-C0E1AB13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1BA74-C536-4456-AEC4-6153A815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AE55F-A75E-404E-831F-C6032B14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7CCD7-7667-4CF2-9BC3-29C3C74A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9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A0571-6B5D-406C-B191-19271873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103C92-101C-4D62-8399-8B71E709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95583-6C2F-444F-B2BA-9970E92A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3B516-308E-492A-97DE-1706B027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A07FF-28E8-491D-887E-16AB9631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8A769-F2E1-48B1-AA04-F6611CF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6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8CCFE-FE82-4259-97EB-42F03F39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83C5B-67CD-4BD9-AC1E-560E387B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5F4E5-303A-453F-BB17-0CC2DF087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B8B6-4F7C-40AF-84C4-FB038F80FBF3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7414E-B326-4592-B7C8-922E7911A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916B2-A306-445C-BFFA-60AF38924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354C-76D6-4953-9FEC-1558C399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8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40E3A62-BE75-4AE6-8F18-DC05EF939A1C}"/>
              </a:ext>
            </a:extLst>
          </p:cNvPr>
          <p:cNvSpPr/>
          <p:nvPr/>
        </p:nvSpPr>
        <p:spPr>
          <a:xfrm>
            <a:off x="543560" y="1330960"/>
            <a:ext cx="5384800" cy="3058160"/>
          </a:xfrm>
          <a:custGeom>
            <a:avLst/>
            <a:gdLst>
              <a:gd name="connsiteX0" fmla="*/ 822960 w 5384800"/>
              <a:gd name="connsiteY0" fmla="*/ 1280160 h 2580640"/>
              <a:gd name="connsiteX1" fmla="*/ 1005840 w 5384800"/>
              <a:gd name="connsiteY1" fmla="*/ 1280160 h 2580640"/>
              <a:gd name="connsiteX2" fmla="*/ 1066800 w 5384800"/>
              <a:gd name="connsiteY2" fmla="*/ 1178560 h 2580640"/>
              <a:gd name="connsiteX3" fmla="*/ 1148080 w 5384800"/>
              <a:gd name="connsiteY3" fmla="*/ 1209040 h 2580640"/>
              <a:gd name="connsiteX4" fmla="*/ 1513840 w 5384800"/>
              <a:gd name="connsiteY4" fmla="*/ 904240 h 2580640"/>
              <a:gd name="connsiteX5" fmla="*/ 1717040 w 5384800"/>
              <a:gd name="connsiteY5" fmla="*/ 985520 h 2580640"/>
              <a:gd name="connsiteX6" fmla="*/ 1940560 w 5384800"/>
              <a:gd name="connsiteY6" fmla="*/ 853440 h 2580640"/>
              <a:gd name="connsiteX7" fmla="*/ 2123440 w 5384800"/>
              <a:gd name="connsiteY7" fmla="*/ 690880 h 2580640"/>
              <a:gd name="connsiteX8" fmla="*/ 2479040 w 5384800"/>
              <a:gd name="connsiteY8" fmla="*/ 894080 h 2580640"/>
              <a:gd name="connsiteX9" fmla="*/ 2773680 w 5384800"/>
              <a:gd name="connsiteY9" fmla="*/ 751840 h 2580640"/>
              <a:gd name="connsiteX10" fmla="*/ 2936240 w 5384800"/>
              <a:gd name="connsiteY10" fmla="*/ 396240 h 2580640"/>
              <a:gd name="connsiteX11" fmla="*/ 3373120 w 5384800"/>
              <a:gd name="connsiteY11" fmla="*/ 304800 h 2580640"/>
              <a:gd name="connsiteX12" fmla="*/ 3688080 w 5384800"/>
              <a:gd name="connsiteY12" fmla="*/ 0 h 2580640"/>
              <a:gd name="connsiteX13" fmla="*/ 5171440 w 5384800"/>
              <a:gd name="connsiteY13" fmla="*/ 508000 h 2580640"/>
              <a:gd name="connsiteX14" fmla="*/ 5120640 w 5384800"/>
              <a:gd name="connsiteY14" fmla="*/ 1097280 h 2580640"/>
              <a:gd name="connsiteX15" fmla="*/ 5384800 w 5384800"/>
              <a:gd name="connsiteY15" fmla="*/ 1229360 h 2580640"/>
              <a:gd name="connsiteX16" fmla="*/ 5273040 w 5384800"/>
              <a:gd name="connsiteY16" fmla="*/ 1483360 h 2580640"/>
              <a:gd name="connsiteX17" fmla="*/ 4907280 w 5384800"/>
              <a:gd name="connsiteY17" fmla="*/ 1513840 h 2580640"/>
              <a:gd name="connsiteX18" fmla="*/ 4846320 w 5384800"/>
              <a:gd name="connsiteY18" fmla="*/ 1696720 h 2580640"/>
              <a:gd name="connsiteX19" fmla="*/ 4419600 w 5384800"/>
              <a:gd name="connsiteY19" fmla="*/ 1778000 h 2580640"/>
              <a:gd name="connsiteX20" fmla="*/ 4338320 w 5384800"/>
              <a:gd name="connsiteY20" fmla="*/ 1960880 h 2580640"/>
              <a:gd name="connsiteX21" fmla="*/ 4084320 w 5384800"/>
              <a:gd name="connsiteY21" fmla="*/ 1981200 h 2580640"/>
              <a:gd name="connsiteX22" fmla="*/ 4003040 w 5384800"/>
              <a:gd name="connsiteY22" fmla="*/ 2072640 h 2580640"/>
              <a:gd name="connsiteX23" fmla="*/ 3952240 w 5384800"/>
              <a:gd name="connsiteY23" fmla="*/ 2042160 h 2580640"/>
              <a:gd name="connsiteX24" fmla="*/ 3749040 w 5384800"/>
              <a:gd name="connsiteY24" fmla="*/ 2092960 h 2580640"/>
              <a:gd name="connsiteX25" fmla="*/ 3616960 w 5384800"/>
              <a:gd name="connsiteY25" fmla="*/ 2133600 h 2580640"/>
              <a:gd name="connsiteX26" fmla="*/ 3464560 w 5384800"/>
              <a:gd name="connsiteY26" fmla="*/ 2184400 h 2580640"/>
              <a:gd name="connsiteX27" fmla="*/ 3423920 w 5384800"/>
              <a:gd name="connsiteY27" fmla="*/ 2011680 h 2580640"/>
              <a:gd name="connsiteX28" fmla="*/ 3291840 w 5384800"/>
              <a:gd name="connsiteY28" fmla="*/ 2072640 h 2580640"/>
              <a:gd name="connsiteX29" fmla="*/ 3190240 w 5384800"/>
              <a:gd name="connsiteY29" fmla="*/ 2204720 h 2580640"/>
              <a:gd name="connsiteX30" fmla="*/ 3149600 w 5384800"/>
              <a:gd name="connsiteY30" fmla="*/ 2296160 h 2580640"/>
              <a:gd name="connsiteX31" fmla="*/ 2976880 w 5384800"/>
              <a:gd name="connsiteY31" fmla="*/ 2336800 h 2580640"/>
              <a:gd name="connsiteX32" fmla="*/ 1717040 w 5384800"/>
              <a:gd name="connsiteY32" fmla="*/ 2245360 h 2580640"/>
              <a:gd name="connsiteX33" fmla="*/ 1107440 w 5384800"/>
              <a:gd name="connsiteY33" fmla="*/ 2458720 h 2580640"/>
              <a:gd name="connsiteX34" fmla="*/ 1087120 w 5384800"/>
              <a:gd name="connsiteY34" fmla="*/ 2580640 h 2580640"/>
              <a:gd name="connsiteX35" fmla="*/ 538480 w 5384800"/>
              <a:gd name="connsiteY35" fmla="*/ 2540000 h 2580640"/>
              <a:gd name="connsiteX36" fmla="*/ 528320 w 5384800"/>
              <a:gd name="connsiteY36" fmla="*/ 2113280 h 2580640"/>
              <a:gd name="connsiteX37" fmla="*/ 518160 w 5384800"/>
              <a:gd name="connsiteY37" fmla="*/ 1605280 h 2580640"/>
              <a:gd name="connsiteX38" fmla="*/ 0 w 5384800"/>
              <a:gd name="connsiteY38" fmla="*/ 1564640 h 2580640"/>
              <a:gd name="connsiteX39" fmla="*/ 284480 w 5384800"/>
              <a:gd name="connsiteY39" fmla="*/ 1087120 h 2580640"/>
              <a:gd name="connsiteX40" fmla="*/ 822960 w 5384800"/>
              <a:gd name="connsiteY40" fmla="*/ 1280160 h 258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384800" h="2580640">
                <a:moveTo>
                  <a:pt x="822960" y="1280160"/>
                </a:moveTo>
                <a:lnTo>
                  <a:pt x="1005840" y="1280160"/>
                </a:lnTo>
                <a:lnTo>
                  <a:pt x="1066800" y="1178560"/>
                </a:lnTo>
                <a:lnTo>
                  <a:pt x="1148080" y="1209040"/>
                </a:lnTo>
                <a:lnTo>
                  <a:pt x="1513840" y="904240"/>
                </a:lnTo>
                <a:lnTo>
                  <a:pt x="1717040" y="985520"/>
                </a:lnTo>
                <a:lnTo>
                  <a:pt x="1940560" y="853440"/>
                </a:lnTo>
                <a:lnTo>
                  <a:pt x="2123440" y="690880"/>
                </a:lnTo>
                <a:lnTo>
                  <a:pt x="2479040" y="894080"/>
                </a:lnTo>
                <a:lnTo>
                  <a:pt x="2773680" y="751840"/>
                </a:lnTo>
                <a:lnTo>
                  <a:pt x="2936240" y="396240"/>
                </a:lnTo>
                <a:lnTo>
                  <a:pt x="3373120" y="304800"/>
                </a:lnTo>
                <a:lnTo>
                  <a:pt x="3688080" y="0"/>
                </a:lnTo>
                <a:lnTo>
                  <a:pt x="5171440" y="508000"/>
                </a:lnTo>
                <a:lnTo>
                  <a:pt x="5120640" y="1097280"/>
                </a:lnTo>
                <a:lnTo>
                  <a:pt x="5384800" y="1229360"/>
                </a:lnTo>
                <a:lnTo>
                  <a:pt x="5273040" y="1483360"/>
                </a:lnTo>
                <a:lnTo>
                  <a:pt x="4907280" y="1513840"/>
                </a:lnTo>
                <a:lnTo>
                  <a:pt x="4846320" y="1696720"/>
                </a:lnTo>
                <a:lnTo>
                  <a:pt x="4419600" y="1778000"/>
                </a:lnTo>
                <a:lnTo>
                  <a:pt x="4338320" y="1960880"/>
                </a:lnTo>
                <a:lnTo>
                  <a:pt x="4084320" y="1981200"/>
                </a:lnTo>
                <a:lnTo>
                  <a:pt x="4003040" y="2072640"/>
                </a:lnTo>
                <a:lnTo>
                  <a:pt x="3952240" y="2042160"/>
                </a:lnTo>
                <a:lnTo>
                  <a:pt x="3749040" y="2092960"/>
                </a:lnTo>
                <a:lnTo>
                  <a:pt x="3616960" y="2133600"/>
                </a:lnTo>
                <a:lnTo>
                  <a:pt x="3464560" y="2184400"/>
                </a:lnTo>
                <a:lnTo>
                  <a:pt x="3423920" y="2011680"/>
                </a:lnTo>
                <a:lnTo>
                  <a:pt x="3291840" y="2072640"/>
                </a:lnTo>
                <a:lnTo>
                  <a:pt x="3190240" y="2204720"/>
                </a:lnTo>
                <a:lnTo>
                  <a:pt x="3149600" y="2296160"/>
                </a:lnTo>
                <a:lnTo>
                  <a:pt x="2976880" y="2336800"/>
                </a:lnTo>
                <a:lnTo>
                  <a:pt x="1717040" y="2245360"/>
                </a:lnTo>
                <a:lnTo>
                  <a:pt x="1107440" y="2458720"/>
                </a:lnTo>
                <a:lnTo>
                  <a:pt x="1087120" y="2580640"/>
                </a:lnTo>
                <a:lnTo>
                  <a:pt x="538480" y="2540000"/>
                </a:lnTo>
                <a:lnTo>
                  <a:pt x="528320" y="2113280"/>
                </a:lnTo>
                <a:lnTo>
                  <a:pt x="518160" y="1605280"/>
                </a:lnTo>
                <a:lnTo>
                  <a:pt x="0" y="1564640"/>
                </a:lnTo>
                <a:lnTo>
                  <a:pt x="284480" y="1087120"/>
                </a:lnTo>
                <a:lnTo>
                  <a:pt x="822960" y="128016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CD6EA9F-450B-4EB9-A199-5E536197436C}"/>
              </a:ext>
            </a:extLst>
          </p:cNvPr>
          <p:cNvSpPr/>
          <p:nvPr/>
        </p:nvSpPr>
        <p:spPr>
          <a:xfrm>
            <a:off x="914400" y="3312160"/>
            <a:ext cx="6055360" cy="2824480"/>
          </a:xfrm>
          <a:custGeom>
            <a:avLst/>
            <a:gdLst>
              <a:gd name="connsiteX0" fmla="*/ 1249680 w 7172960"/>
              <a:gd name="connsiteY0" fmla="*/ 690880 h 2824480"/>
              <a:gd name="connsiteX1" fmla="*/ 1767840 w 7172960"/>
              <a:gd name="connsiteY1" fmla="*/ 497840 h 2824480"/>
              <a:gd name="connsiteX2" fmla="*/ 2915920 w 7172960"/>
              <a:gd name="connsiteY2" fmla="*/ 589280 h 2824480"/>
              <a:gd name="connsiteX3" fmla="*/ 3169920 w 7172960"/>
              <a:gd name="connsiteY3" fmla="*/ 538480 h 2824480"/>
              <a:gd name="connsiteX4" fmla="*/ 3251200 w 7172960"/>
              <a:gd name="connsiteY4" fmla="*/ 508000 h 2824480"/>
              <a:gd name="connsiteX5" fmla="*/ 3373120 w 7172960"/>
              <a:gd name="connsiteY5" fmla="*/ 375920 h 2824480"/>
              <a:gd name="connsiteX6" fmla="*/ 3738880 w 7172960"/>
              <a:gd name="connsiteY6" fmla="*/ 558800 h 2824480"/>
              <a:gd name="connsiteX7" fmla="*/ 3860800 w 7172960"/>
              <a:gd name="connsiteY7" fmla="*/ 406400 h 2824480"/>
              <a:gd name="connsiteX8" fmla="*/ 4378960 w 7172960"/>
              <a:gd name="connsiteY8" fmla="*/ 406400 h 2824480"/>
              <a:gd name="connsiteX9" fmla="*/ 4663440 w 7172960"/>
              <a:gd name="connsiteY9" fmla="*/ 162560 h 2824480"/>
              <a:gd name="connsiteX10" fmla="*/ 5151120 w 7172960"/>
              <a:gd name="connsiteY10" fmla="*/ 0 h 2824480"/>
              <a:gd name="connsiteX11" fmla="*/ 6217920 w 7172960"/>
              <a:gd name="connsiteY11" fmla="*/ 203200 h 2824480"/>
              <a:gd name="connsiteX12" fmla="*/ 6471920 w 7172960"/>
              <a:gd name="connsiteY12" fmla="*/ 91440 h 2824480"/>
              <a:gd name="connsiteX13" fmla="*/ 7040880 w 7172960"/>
              <a:gd name="connsiteY13" fmla="*/ 294640 h 2824480"/>
              <a:gd name="connsiteX14" fmla="*/ 7162800 w 7172960"/>
              <a:gd name="connsiteY14" fmla="*/ 955040 h 2824480"/>
              <a:gd name="connsiteX15" fmla="*/ 7172960 w 7172960"/>
              <a:gd name="connsiteY15" fmla="*/ 1381760 h 2824480"/>
              <a:gd name="connsiteX16" fmla="*/ 7172960 w 7172960"/>
              <a:gd name="connsiteY16" fmla="*/ 1818640 h 2824480"/>
              <a:gd name="connsiteX17" fmla="*/ 6289040 w 7172960"/>
              <a:gd name="connsiteY17" fmla="*/ 1696720 h 2824480"/>
              <a:gd name="connsiteX18" fmla="*/ 6309360 w 7172960"/>
              <a:gd name="connsiteY18" fmla="*/ 2103120 h 2824480"/>
              <a:gd name="connsiteX19" fmla="*/ 5943600 w 7172960"/>
              <a:gd name="connsiteY19" fmla="*/ 2489200 h 2824480"/>
              <a:gd name="connsiteX20" fmla="*/ 5354320 w 7172960"/>
              <a:gd name="connsiteY20" fmla="*/ 2407920 h 2824480"/>
              <a:gd name="connsiteX21" fmla="*/ 5120640 w 7172960"/>
              <a:gd name="connsiteY21" fmla="*/ 2661920 h 2824480"/>
              <a:gd name="connsiteX22" fmla="*/ 4714240 w 7172960"/>
              <a:gd name="connsiteY22" fmla="*/ 2661920 h 2824480"/>
              <a:gd name="connsiteX23" fmla="*/ 4399280 w 7172960"/>
              <a:gd name="connsiteY23" fmla="*/ 2824480 h 2824480"/>
              <a:gd name="connsiteX24" fmla="*/ 3769360 w 7172960"/>
              <a:gd name="connsiteY24" fmla="*/ 2570480 h 2824480"/>
              <a:gd name="connsiteX25" fmla="*/ 3393440 w 7172960"/>
              <a:gd name="connsiteY25" fmla="*/ 2661920 h 2824480"/>
              <a:gd name="connsiteX26" fmla="*/ 3058160 w 7172960"/>
              <a:gd name="connsiteY26" fmla="*/ 2407920 h 2824480"/>
              <a:gd name="connsiteX27" fmla="*/ 2479040 w 7172960"/>
              <a:gd name="connsiteY27" fmla="*/ 2489200 h 2824480"/>
              <a:gd name="connsiteX28" fmla="*/ 2001520 w 7172960"/>
              <a:gd name="connsiteY28" fmla="*/ 2275840 h 2824480"/>
              <a:gd name="connsiteX29" fmla="*/ 1280160 w 7172960"/>
              <a:gd name="connsiteY29" fmla="*/ 2468880 h 2824480"/>
              <a:gd name="connsiteX30" fmla="*/ 863600 w 7172960"/>
              <a:gd name="connsiteY30" fmla="*/ 2011680 h 2824480"/>
              <a:gd name="connsiteX31" fmla="*/ 254000 w 7172960"/>
              <a:gd name="connsiteY31" fmla="*/ 2021840 h 2824480"/>
              <a:gd name="connsiteX32" fmla="*/ 254000 w 7172960"/>
              <a:gd name="connsiteY32" fmla="*/ 1595120 h 2824480"/>
              <a:gd name="connsiteX33" fmla="*/ 0 w 7172960"/>
              <a:gd name="connsiteY33" fmla="*/ 985520 h 2824480"/>
              <a:gd name="connsiteX34" fmla="*/ 40640 w 7172960"/>
              <a:gd name="connsiteY34" fmla="*/ 853440 h 2824480"/>
              <a:gd name="connsiteX35" fmla="*/ 111760 w 7172960"/>
              <a:gd name="connsiteY35" fmla="*/ 477520 h 2824480"/>
              <a:gd name="connsiteX36" fmla="*/ 406400 w 7172960"/>
              <a:gd name="connsiteY36" fmla="*/ 782320 h 2824480"/>
              <a:gd name="connsiteX37" fmla="*/ 1229360 w 7172960"/>
              <a:gd name="connsiteY37" fmla="*/ 883920 h 2824480"/>
              <a:gd name="connsiteX38" fmla="*/ 1249680 w 7172960"/>
              <a:gd name="connsiteY38" fmla="*/ 6908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172960" h="2824480">
                <a:moveTo>
                  <a:pt x="1249680" y="690880"/>
                </a:moveTo>
                <a:lnTo>
                  <a:pt x="1767840" y="497840"/>
                </a:lnTo>
                <a:lnTo>
                  <a:pt x="2915920" y="589280"/>
                </a:lnTo>
                <a:lnTo>
                  <a:pt x="3169920" y="538480"/>
                </a:lnTo>
                <a:lnTo>
                  <a:pt x="3251200" y="508000"/>
                </a:lnTo>
                <a:lnTo>
                  <a:pt x="3373120" y="375920"/>
                </a:lnTo>
                <a:lnTo>
                  <a:pt x="3738880" y="558800"/>
                </a:lnTo>
                <a:lnTo>
                  <a:pt x="3860800" y="406400"/>
                </a:lnTo>
                <a:lnTo>
                  <a:pt x="4378960" y="406400"/>
                </a:lnTo>
                <a:lnTo>
                  <a:pt x="4663440" y="162560"/>
                </a:lnTo>
                <a:lnTo>
                  <a:pt x="5151120" y="0"/>
                </a:lnTo>
                <a:lnTo>
                  <a:pt x="6217920" y="203200"/>
                </a:lnTo>
                <a:lnTo>
                  <a:pt x="6471920" y="91440"/>
                </a:lnTo>
                <a:lnTo>
                  <a:pt x="7040880" y="294640"/>
                </a:lnTo>
                <a:lnTo>
                  <a:pt x="7162800" y="955040"/>
                </a:lnTo>
                <a:lnTo>
                  <a:pt x="7172960" y="1381760"/>
                </a:lnTo>
                <a:lnTo>
                  <a:pt x="7172960" y="1818640"/>
                </a:lnTo>
                <a:lnTo>
                  <a:pt x="6289040" y="1696720"/>
                </a:lnTo>
                <a:lnTo>
                  <a:pt x="6309360" y="2103120"/>
                </a:lnTo>
                <a:lnTo>
                  <a:pt x="5943600" y="2489200"/>
                </a:lnTo>
                <a:lnTo>
                  <a:pt x="5354320" y="2407920"/>
                </a:lnTo>
                <a:lnTo>
                  <a:pt x="5120640" y="2661920"/>
                </a:lnTo>
                <a:lnTo>
                  <a:pt x="4714240" y="2661920"/>
                </a:lnTo>
                <a:lnTo>
                  <a:pt x="4399280" y="2824480"/>
                </a:lnTo>
                <a:lnTo>
                  <a:pt x="3769360" y="2570480"/>
                </a:lnTo>
                <a:lnTo>
                  <a:pt x="3393440" y="2661920"/>
                </a:lnTo>
                <a:lnTo>
                  <a:pt x="3058160" y="2407920"/>
                </a:lnTo>
                <a:lnTo>
                  <a:pt x="2479040" y="2489200"/>
                </a:lnTo>
                <a:lnTo>
                  <a:pt x="2001520" y="2275840"/>
                </a:lnTo>
                <a:lnTo>
                  <a:pt x="1280160" y="2468880"/>
                </a:lnTo>
                <a:lnTo>
                  <a:pt x="863600" y="2011680"/>
                </a:lnTo>
                <a:lnTo>
                  <a:pt x="254000" y="2021840"/>
                </a:lnTo>
                <a:lnTo>
                  <a:pt x="254000" y="1595120"/>
                </a:lnTo>
                <a:lnTo>
                  <a:pt x="0" y="985520"/>
                </a:lnTo>
                <a:lnTo>
                  <a:pt x="40640" y="853440"/>
                </a:lnTo>
                <a:lnTo>
                  <a:pt x="111760" y="477520"/>
                </a:lnTo>
                <a:lnTo>
                  <a:pt x="406400" y="782320"/>
                </a:lnTo>
                <a:lnTo>
                  <a:pt x="1229360" y="883920"/>
                </a:lnTo>
                <a:lnTo>
                  <a:pt x="1249680" y="69088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3115578-F2F5-406C-9340-8168B57E3F08}"/>
              </a:ext>
            </a:extLst>
          </p:cNvPr>
          <p:cNvSpPr/>
          <p:nvPr/>
        </p:nvSpPr>
        <p:spPr>
          <a:xfrm>
            <a:off x="5059680" y="1564640"/>
            <a:ext cx="5699760" cy="3738880"/>
          </a:xfrm>
          <a:custGeom>
            <a:avLst/>
            <a:gdLst>
              <a:gd name="connsiteX0" fmla="*/ 162560 w 5425440"/>
              <a:gd name="connsiteY0" fmla="*/ 731520 h 2753360"/>
              <a:gd name="connsiteX1" fmla="*/ 243840 w 5425440"/>
              <a:gd name="connsiteY1" fmla="*/ 345440 h 2753360"/>
              <a:gd name="connsiteX2" fmla="*/ 802640 w 5425440"/>
              <a:gd name="connsiteY2" fmla="*/ 0 h 2753360"/>
              <a:gd name="connsiteX3" fmla="*/ 1645920 w 5425440"/>
              <a:gd name="connsiteY3" fmla="*/ 50800 h 2753360"/>
              <a:gd name="connsiteX4" fmla="*/ 1656080 w 5425440"/>
              <a:gd name="connsiteY4" fmla="*/ 162560 h 2753360"/>
              <a:gd name="connsiteX5" fmla="*/ 1645920 w 5425440"/>
              <a:gd name="connsiteY5" fmla="*/ 233680 h 2753360"/>
              <a:gd name="connsiteX6" fmla="*/ 2021840 w 5425440"/>
              <a:gd name="connsiteY6" fmla="*/ 416560 h 2753360"/>
              <a:gd name="connsiteX7" fmla="*/ 2824480 w 5425440"/>
              <a:gd name="connsiteY7" fmla="*/ 60960 h 2753360"/>
              <a:gd name="connsiteX8" fmla="*/ 3779520 w 5425440"/>
              <a:gd name="connsiteY8" fmla="*/ 863600 h 2753360"/>
              <a:gd name="connsiteX9" fmla="*/ 4389120 w 5425440"/>
              <a:gd name="connsiteY9" fmla="*/ 873760 h 2753360"/>
              <a:gd name="connsiteX10" fmla="*/ 4754880 w 5425440"/>
              <a:gd name="connsiteY10" fmla="*/ 1808480 h 2753360"/>
              <a:gd name="connsiteX11" fmla="*/ 5425440 w 5425440"/>
              <a:gd name="connsiteY11" fmla="*/ 2438400 h 2753360"/>
              <a:gd name="connsiteX12" fmla="*/ 5344160 w 5425440"/>
              <a:gd name="connsiteY12" fmla="*/ 2600960 h 2753360"/>
              <a:gd name="connsiteX13" fmla="*/ 4033520 w 5425440"/>
              <a:gd name="connsiteY13" fmla="*/ 2753360 h 2753360"/>
              <a:gd name="connsiteX14" fmla="*/ 3454400 w 5425440"/>
              <a:gd name="connsiteY14" fmla="*/ 1534160 h 2753360"/>
              <a:gd name="connsiteX15" fmla="*/ 3037840 w 5425440"/>
              <a:gd name="connsiteY15" fmla="*/ 2306320 h 2753360"/>
              <a:gd name="connsiteX16" fmla="*/ 528320 w 5425440"/>
              <a:gd name="connsiteY16" fmla="*/ 1534160 h 2753360"/>
              <a:gd name="connsiteX17" fmla="*/ 264160 w 5425440"/>
              <a:gd name="connsiteY17" fmla="*/ 1178560 h 2753360"/>
              <a:gd name="connsiteX18" fmla="*/ 0 w 5425440"/>
              <a:gd name="connsiteY18" fmla="*/ 1117600 h 2753360"/>
              <a:gd name="connsiteX19" fmla="*/ 162560 w 5425440"/>
              <a:gd name="connsiteY19" fmla="*/ 731520 h 275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25440" h="2753360">
                <a:moveTo>
                  <a:pt x="162560" y="731520"/>
                </a:moveTo>
                <a:lnTo>
                  <a:pt x="243840" y="345440"/>
                </a:lnTo>
                <a:lnTo>
                  <a:pt x="802640" y="0"/>
                </a:lnTo>
                <a:lnTo>
                  <a:pt x="1645920" y="50800"/>
                </a:lnTo>
                <a:cubicBezTo>
                  <a:pt x="1649307" y="88053"/>
                  <a:pt x="1656080" y="125153"/>
                  <a:pt x="1656080" y="162560"/>
                </a:cubicBezTo>
                <a:cubicBezTo>
                  <a:pt x="1656080" y="186507"/>
                  <a:pt x="1645920" y="233680"/>
                  <a:pt x="1645920" y="233680"/>
                </a:cubicBezTo>
                <a:lnTo>
                  <a:pt x="2021840" y="416560"/>
                </a:lnTo>
                <a:lnTo>
                  <a:pt x="2824480" y="60960"/>
                </a:lnTo>
                <a:lnTo>
                  <a:pt x="3779520" y="863600"/>
                </a:lnTo>
                <a:lnTo>
                  <a:pt x="4389120" y="873760"/>
                </a:lnTo>
                <a:lnTo>
                  <a:pt x="4754880" y="1808480"/>
                </a:lnTo>
                <a:lnTo>
                  <a:pt x="5425440" y="2438400"/>
                </a:lnTo>
                <a:lnTo>
                  <a:pt x="5344160" y="2600960"/>
                </a:lnTo>
                <a:lnTo>
                  <a:pt x="4033520" y="2753360"/>
                </a:lnTo>
                <a:lnTo>
                  <a:pt x="3454400" y="1534160"/>
                </a:lnTo>
                <a:lnTo>
                  <a:pt x="3037840" y="2306320"/>
                </a:lnTo>
                <a:lnTo>
                  <a:pt x="528320" y="1534160"/>
                </a:lnTo>
                <a:lnTo>
                  <a:pt x="264160" y="1178560"/>
                </a:lnTo>
                <a:lnTo>
                  <a:pt x="0" y="1117600"/>
                </a:lnTo>
                <a:lnTo>
                  <a:pt x="162560" y="73152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DA0E74E-7E2A-4F1B-BF9B-6EA128C6A016}"/>
              </a:ext>
            </a:extLst>
          </p:cNvPr>
          <p:cNvSpPr/>
          <p:nvPr/>
        </p:nvSpPr>
        <p:spPr>
          <a:xfrm>
            <a:off x="5186680" y="3200400"/>
            <a:ext cx="6289040" cy="3332480"/>
          </a:xfrm>
          <a:custGeom>
            <a:avLst/>
            <a:gdLst>
              <a:gd name="connsiteX0" fmla="*/ 5405120 w 6289040"/>
              <a:gd name="connsiteY0" fmla="*/ 1879600 h 2936240"/>
              <a:gd name="connsiteX1" fmla="*/ 4023360 w 6289040"/>
              <a:gd name="connsiteY1" fmla="*/ 1645920 h 2936240"/>
              <a:gd name="connsiteX2" fmla="*/ 4521200 w 6289040"/>
              <a:gd name="connsiteY2" fmla="*/ 1026160 h 2936240"/>
              <a:gd name="connsiteX3" fmla="*/ 3637280 w 6289040"/>
              <a:gd name="connsiteY3" fmla="*/ 0 h 2936240"/>
              <a:gd name="connsiteX4" fmla="*/ 2926080 w 6289040"/>
              <a:gd name="connsiteY4" fmla="*/ 955040 h 2936240"/>
              <a:gd name="connsiteX5" fmla="*/ 2397760 w 6289040"/>
              <a:gd name="connsiteY5" fmla="*/ 162560 h 2936240"/>
              <a:gd name="connsiteX6" fmla="*/ 1767840 w 6289040"/>
              <a:gd name="connsiteY6" fmla="*/ 792480 h 2936240"/>
              <a:gd name="connsiteX7" fmla="*/ 1137920 w 6289040"/>
              <a:gd name="connsiteY7" fmla="*/ 1452880 h 2936240"/>
              <a:gd name="connsiteX8" fmla="*/ 162560 w 6289040"/>
              <a:gd name="connsiteY8" fmla="*/ 1300480 h 2936240"/>
              <a:gd name="connsiteX9" fmla="*/ 345440 w 6289040"/>
              <a:gd name="connsiteY9" fmla="*/ 1940560 h 2936240"/>
              <a:gd name="connsiteX10" fmla="*/ 121920 w 6289040"/>
              <a:gd name="connsiteY10" fmla="*/ 1950720 h 2936240"/>
              <a:gd name="connsiteX11" fmla="*/ 284480 w 6289040"/>
              <a:gd name="connsiteY11" fmla="*/ 2235200 h 2936240"/>
              <a:gd name="connsiteX12" fmla="*/ 0 w 6289040"/>
              <a:gd name="connsiteY12" fmla="*/ 2377440 h 2936240"/>
              <a:gd name="connsiteX13" fmla="*/ 254000 w 6289040"/>
              <a:gd name="connsiteY13" fmla="*/ 2661920 h 2936240"/>
              <a:gd name="connsiteX14" fmla="*/ 711200 w 6289040"/>
              <a:gd name="connsiteY14" fmla="*/ 2661920 h 2936240"/>
              <a:gd name="connsiteX15" fmla="*/ 944880 w 6289040"/>
              <a:gd name="connsiteY15" fmla="*/ 2824480 h 2936240"/>
              <a:gd name="connsiteX16" fmla="*/ 1584960 w 6289040"/>
              <a:gd name="connsiteY16" fmla="*/ 2672080 h 2936240"/>
              <a:gd name="connsiteX17" fmla="*/ 1859280 w 6289040"/>
              <a:gd name="connsiteY17" fmla="*/ 2915920 h 2936240"/>
              <a:gd name="connsiteX18" fmla="*/ 2611120 w 6289040"/>
              <a:gd name="connsiteY18" fmla="*/ 2915920 h 2936240"/>
              <a:gd name="connsiteX19" fmla="*/ 2946400 w 6289040"/>
              <a:gd name="connsiteY19" fmla="*/ 2702560 h 2936240"/>
              <a:gd name="connsiteX20" fmla="*/ 3698240 w 6289040"/>
              <a:gd name="connsiteY20" fmla="*/ 2936240 h 2936240"/>
              <a:gd name="connsiteX21" fmla="*/ 4064000 w 6289040"/>
              <a:gd name="connsiteY21" fmla="*/ 2580640 h 2936240"/>
              <a:gd name="connsiteX22" fmla="*/ 4897120 w 6289040"/>
              <a:gd name="connsiteY22" fmla="*/ 2773680 h 2936240"/>
              <a:gd name="connsiteX23" fmla="*/ 5628640 w 6289040"/>
              <a:gd name="connsiteY23" fmla="*/ 2387600 h 2936240"/>
              <a:gd name="connsiteX24" fmla="*/ 6278880 w 6289040"/>
              <a:gd name="connsiteY24" fmla="*/ 2336800 h 2936240"/>
              <a:gd name="connsiteX25" fmla="*/ 6289040 w 6289040"/>
              <a:gd name="connsiteY25" fmla="*/ 2092960 h 2936240"/>
              <a:gd name="connsiteX26" fmla="*/ 6035040 w 6289040"/>
              <a:gd name="connsiteY26" fmla="*/ 1595120 h 2936240"/>
              <a:gd name="connsiteX27" fmla="*/ 5405120 w 6289040"/>
              <a:gd name="connsiteY27" fmla="*/ 187960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89040" h="2936240">
                <a:moveTo>
                  <a:pt x="5405120" y="1879600"/>
                </a:moveTo>
                <a:lnTo>
                  <a:pt x="4023360" y="1645920"/>
                </a:lnTo>
                <a:lnTo>
                  <a:pt x="4521200" y="1026160"/>
                </a:lnTo>
                <a:lnTo>
                  <a:pt x="3637280" y="0"/>
                </a:lnTo>
                <a:lnTo>
                  <a:pt x="2926080" y="955040"/>
                </a:lnTo>
                <a:lnTo>
                  <a:pt x="2397760" y="162560"/>
                </a:lnTo>
                <a:lnTo>
                  <a:pt x="1767840" y="792480"/>
                </a:lnTo>
                <a:lnTo>
                  <a:pt x="1137920" y="1452880"/>
                </a:lnTo>
                <a:lnTo>
                  <a:pt x="162560" y="1300480"/>
                </a:lnTo>
                <a:lnTo>
                  <a:pt x="345440" y="1940560"/>
                </a:lnTo>
                <a:lnTo>
                  <a:pt x="121920" y="1950720"/>
                </a:lnTo>
                <a:lnTo>
                  <a:pt x="284480" y="2235200"/>
                </a:lnTo>
                <a:lnTo>
                  <a:pt x="0" y="2377440"/>
                </a:lnTo>
                <a:lnTo>
                  <a:pt x="254000" y="2661920"/>
                </a:lnTo>
                <a:lnTo>
                  <a:pt x="711200" y="2661920"/>
                </a:lnTo>
                <a:lnTo>
                  <a:pt x="944880" y="2824480"/>
                </a:lnTo>
                <a:lnTo>
                  <a:pt x="1584960" y="2672080"/>
                </a:lnTo>
                <a:lnTo>
                  <a:pt x="1859280" y="2915920"/>
                </a:lnTo>
                <a:lnTo>
                  <a:pt x="2611120" y="2915920"/>
                </a:lnTo>
                <a:lnTo>
                  <a:pt x="2946400" y="2702560"/>
                </a:lnTo>
                <a:lnTo>
                  <a:pt x="3698240" y="2936240"/>
                </a:lnTo>
                <a:lnTo>
                  <a:pt x="4064000" y="2580640"/>
                </a:lnTo>
                <a:lnTo>
                  <a:pt x="4897120" y="2773680"/>
                </a:lnTo>
                <a:lnTo>
                  <a:pt x="5628640" y="2387600"/>
                </a:lnTo>
                <a:lnTo>
                  <a:pt x="6278880" y="2336800"/>
                </a:lnTo>
                <a:lnTo>
                  <a:pt x="6289040" y="2092960"/>
                </a:lnTo>
                <a:lnTo>
                  <a:pt x="6035040" y="1595120"/>
                </a:lnTo>
                <a:lnTo>
                  <a:pt x="5405120" y="18796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47755798-25D4-4844-B5D9-4D6632F1157C}"/>
              </a:ext>
            </a:extLst>
          </p:cNvPr>
          <p:cNvSpPr/>
          <p:nvPr/>
        </p:nvSpPr>
        <p:spPr>
          <a:xfrm>
            <a:off x="914400" y="1686560"/>
            <a:ext cx="711200" cy="59944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6608895-843E-4DF8-8194-D727AE779B26}"/>
              </a:ext>
            </a:extLst>
          </p:cNvPr>
          <p:cNvSpPr/>
          <p:nvPr/>
        </p:nvSpPr>
        <p:spPr>
          <a:xfrm>
            <a:off x="9672320" y="614680"/>
            <a:ext cx="2174240" cy="1899920"/>
          </a:xfrm>
          <a:custGeom>
            <a:avLst/>
            <a:gdLst>
              <a:gd name="connsiteX0" fmla="*/ 0 w 2174240"/>
              <a:gd name="connsiteY0" fmla="*/ 1605280 h 1899920"/>
              <a:gd name="connsiteX1" fmla="*/ 223520 w 2174240"/>
              <a:gd name="connsiteY1" fmla="*/ 1656080 h 1899920"/>
              <a:gd name="connsiteX2" fmla="*/ 528320 w 2174240"/>
              <a:gd name="connsiteY2" fmla="*/ 1899920 h 1899920"/>
              <a:gd name="connsiteX3" fmla="*/ 782320 w 2174240"/>
              <a:gd name="connsiteY3" fmla="*/ 1574800 h 1899920"/>
              <a:gd name="connsiteX4" fmla="*/ 1209040 w 2174240"/>
              <a:gd name="connsiteY4" fmla="*/ 1615440 h 1899920"/>
              <a:gd name="connsiteX5" fmla="*/ 1341120 w 2174240"/>
              <a:gd name="connsiteY5" fmla="*/ 1280160 h 1899920"/>
              <a:gd name="connsiteX6" fmla="*/ 1818640 w 2174240"/>
              <a:gd name="connsiteY6" fmla="*/ 1300480 h 1899920"/>
              <a:gd name="connsiteX7" fmla="*/ 1818640 w 2174240"/>
              <a:gd name="connsiteY7" fmla="*/ 1056640 h 1899920"/>
              <a:gd name="connsiteX8" fmla="*/ 2001520 w 2174240"/>
              <a:gd name="connsiteY8" fmla="*/ 985520 h 1899920"/>
              <a:gd name="connsiteX9" fmla="*/ 2001520 w 2174240"/>
              <a:gd name="connsiteY9" fmla="*/ 792480 h 1899920"/>
              <a:gd name="connsiteX10" fmla="*/ 2174240 w 2174240"/>
              <a:gd name="connsiteY10" fmla="*/ 721360 h 1899920"/>
              <a:gd name="connsiteX11" fmla="*/ 2042160 w 2174240"/>
              <a:gd name="connsiteY11" fmla="*/ 548640 h 1899920"/>
              <a:gd name="connsiteX12" fmla="*/ 2133600 w 2174240"/>
              <a:gd name="connsiteY12" fmla="*/ 477520 h 1899920"/>
              <a:gd name="connsiteX13" fmla="*/ 2113280 w 2174240"/>
              <a:gd name="connsiteY13" fmla="*/ 335280 h 1899920"/>
              <a:gd name="connsiteX14" fmla="*/ 2021840 w 2174240"/>
              <a:gd name="connsiteY14" fmla="*/ 355600 h 1899920"/>
              <a:gd name="connsiteX15" fmla="*/ 2011680 w 2174240"/>
              <a:gd name="connsiteY15" fmla="*/ 203200 h 1899920"/>
              <a:gd name="connsiteX16" fmla="*/ 1879600 w 2174240"/>
              <a:gd name="connsiteY16" fmla="*/ 193040 h 1899920"/>
              <a:gd name="connsiteX17" fmla="*/ 1798320 w 2174240"/>
              <a:gd name="connsiteY17" fmla="*/ 40640 h 1899920"/>
              <a:gd name="connsiteX18" fmla="*/ 1605280 w 2174240"/>
              <a:gd name="connsiteY18" fmla="*/ 91440 h 1899920"/>
              <a:gd name="connsiteX19" fmla="*/ 1473200 w 2174240"/>
              <a:gd name="connsiteY19" fmla="*/ 0 h 1899920"/>
              <a:gd name="connsiteX20" fmla="*/ 1249680 w 2174240"/>
              <a:gd name="connsiteY20" fmla="*/ 132080 h 1899920"/>
              <a:gd name="connsiteX21" fmla="*/ 1097280 w 2174240"/>
              <a:gd name="connsiteY21" fmla="*/ 132080 h 1899920"/>
              <a:gd name="connsiteX22" fmla="*/ 1097280 w 2174240"/>
              <a:gd name="connsiteY22" fmla="*/ 314960 h 1899920"/>
              <a:gd name="connsiteX23" fmla="*/ 985520 w 2174240"/>
              <a:gd name="connsiteY23" fmla="*/ 355600 h 1899920"/>
              <a:gd name="connsiteX24" fmla="*/ 924560 w 2174240"/>
              <a:gd name="connsiteY24" fmla="*/ 477520 h 1899920"/>
              <a:gd name="connsiteX25" fmla="*/ 802640 w 2174240"/>
              <a:gd name="connsiteY25" fmla="*/ 701040 h 1899920"/>
              <a:gd name="connsiteX26" fmla="*/ 802640 w 2174240"/>
              <a:gd name="connsiteY26" fmla="*/ 863600 h 1899920"/>
              <a:gd name="connsiteX27" fmla="*/ 518160 w 2174240"/>
              <a:gd name="connsiteY27" fmla="*/ 914400 h 1899920"/>
              <a:gd name="connsiteX28" fmla="*/ 487680 w 2174240"/>
              <a:gd name="connsiteY28" fmla="*/ 1046480 h 1899920"/>
              <a:gd name="connsiteX29" fmla="*/ 396240 w 2174240"/>
              <a:gd name="connsiteY29" fmla="*/ 1219200 h 1899920"/>
              <a:gd name="connsiteX30" fmla="*/ 172720 w 2174240"/>
              <a:gd name="connsiteY30" fmla="*/ 1290320 h 1899920"/>
              <a:gd name="connsiteX31" fmla="*/ 0 w 2174240"/>
              <a:gd name="connsiteY31" fmla="*/ 160528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74240" h="1899920">
                <a:moveTo>
                  <a:pt x="0" y="1605280"/>
                </a:moveTo>
                <a:lnTo>
                  <a:pt x="223520" y="1656080"/>
                </a:lnTo>
                <a:lnTo>
                  <a:pt x="528320" y="1899920"/>
                </a:lnTo>
                <a:lnTo>
                  <a:pt x="782320" y="1574800"/>
                </a:lnTo>
                <a:lnTo>
                  <a:pt x="1209040" y="1615440"/>
                </a:lnTo>
                <a:lnTo>
                  <a:pt x="1341120" y="1280160"/>
                </a:lnTo>
                <a:lnTo>
                  <a:pt x="1818640" y="1300480"/>
                </a:lnTo>
                <a:lnTo>
                  <a:pt x="1818640" y="1056640"/>
                </a:lnTo>
                <a:lnTo>
                  <a:pt x="2001520" y="985520"/>
                </a:lnTo>
                <a:lnTo>
                  <a:pt x="2001520" y="792480"/>
                </a:lnTo>
                <a:lnTo>
                  <a:pt x="2174240" y="721360"/>
                </a:lnTo>
                <a:lnTo>
                  <a:pt x="2042160" y="548640"/>
                </a:lnTo>
                <a:lnTo>
                  <a:pt x="2133600" y="477520"/>
                </a:lnTo>
                <a:lnTo>
                  <a:pt x="2113280" y="335280"/>
                </a:lnTo>
                <a:lnTo>
                  <a:pt x="2021840" y="355600"/>
                </a:lnTo>
                <a:lnTo>
                  <a:pt x="2011680" y="203200"/>
                </a:lnTo>
                <a:lnTo>
                  <a:pt x="1879600" y="193040"/>
                </a:lnTo>
                <a:lnTo>
                  <a:pt x="1798320" y="40640"/>
                </a:lnTo>
                <a:lnTo>
                  <a:pt x="1605280" y="91440"/>
                </a:lnTo>
                <a:lnTo>
                  <a:pt x="1473200" y="0"/>
                </a:lnTo>
                <a:lnTo>
                  <a:pt x="1249680" y="132080"/>
                </a:lnTo>
                <a:lnTo>
                  <a:pt x="1097280" y="132080"/>
                </a:lnTo>
                <a:lnTo>
                  <a:pt x="1097280" y="314960"/>
                </a:lnTo>
                <a:lnTo>
                  <a:pt x="985520" y="355600"/>
                </a:lnTo>
                <a:lnTo>
                  <a:pt x="924560" y="477520"/>
                </a:lnTo>
                <a:lnTo>
                  <a:pt x="802640" y="701040"/>
                </a:lnTo>
                <a:lnTo>
                  <a:pt x="802640" y="863600"/>
                </a:lnTo>
                <a:lnTo>
                  <a:pt x="518160" y="914400"/>
                </a:lnTo>
                <a:lnTo>
                  <a:pt x="487680" y="1046480"/>
                </a:lnTo>
                <a:lnTo>
                  <a:pt x="396240" y="1219200"/>
                </a:lnTo>
                <a:lnTo>
                  <a:pt x="172720" y="1290320"/>
                </a:lnTo>
                <a:lnTo>
                  <a:pt x="0" y="16052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1BB74FF9-A4D1-4549-98C9-E5D5F940F88D}"/>
              </a:ext>
            </a:extLst>
          </p:cNvPr>
          <p:cNvSpPr/>
          <p:nvPr/>
        </p:nvSpPr>
        <p:spPr>
          <a:xfrm>
            <a:off x="1112520" y="183769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3760EA7D-3915-4FAA-82C8-5FA86EE7D9D6}"/>
              </a:ext>
            </a:extLst>
          </p:cNvPr>
          <p:cNvSpPr/>
          <p:nvPr/>
        </p:nvSpPr>
        <p:spPr>
          <a:xfrm>
            <a:off x="1501140" y="293370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2C21F8D1-8B02-441F-9797-AFE1E0C19EF1}"/>
              </a:ext>
            </a:extLst>
          </p:cNvPr>
          <p:cNvSpPr/>
          <p:nvPr/>
        </p:nvSpPr>
        <p:spPr>
          <a:xfrm>
            <a:off x="2433320" y="283083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69C088B2-FB01-450B-B2A8-F6D650926D8B}"/>
              </a:ext>
            </a:extLst>
          </p:cNvPr>
          <p:cNvSpPr/>
          <p:nvPr/>
        </p:nvSpPr>
        <p:spPr>
          <a:xfrm>
            <a:off x="1437640" y="368427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: 空心 28">
            <a:extLst>
              <a:ext uri="{FF2B5EF4-FFF2-40B4-BE49-F238E27FC236}">
                <a16:creationId xmlns:a16="http://schemas.microsoft.com/office/drawing/2014/main" id="{14D24CB3-1AF5-4B66-BE44-96A93C48D70E}"/>
              </a:ext>
            </a:extLst>
          </p:cNvPr>
          <p:cNvSpPr/>
          <p:nvPr/>
        </p:nvSpPr>
        <p:spPr>
          <a:xfrm>
            <a:off x="4808220" y="381381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569548E-CB45-4BC8-8D51-D505F621F52A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270000" y="2134870"/>
            <a:ext cx="388620" cy="798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1C3099E-FE0B-4C5C-A187-65C3E8D859C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595120" y="3181985"/>
            <a:ext cx="30480" cy="5022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131C3F3-9E6E-4047-B7CD-ED267CF3BA24}"/>
              </a:ext>
            </a:extLst>
          </p:cNvPr>
          <p:cNvCxnSpPr>
            <a:cxnSpLocks/>
            <a:stCxn id="27" idx="3"/>
            <a:endCxn id="26" idx="6"/>
          </p:cNvCxnSpPr>
          <p:nvPr/>
        </p:nvCxnSpPr>
        <p:spPr>
          <a:xfrm flipH="1" flipV="1">
            <a:off x="1816100" y="3082290"/>
            <a:ext cx="663345" cy="21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圆: 空心 38">
            <a:extLst>
              <a:ext uri="{FF2B5EF4-FFF2-40B4-BE49-F238E27FC236}">
                <a16:creationId xmlns:a16="http://schemas.microsoft.com/office/drawing/2014/main" id="{66A64CC0-66EA-4E53-A6A3-1F7C4D731B2B}"/>
              </a:ext>
            </a:extLst>
          </p:cNvPr>
          <p:cNvSpPr/>
          <p:nvPr/>
        </p:nvSpPr>
        <p:spPr>
          <a:xfrm>
            <a:off x="3350260" y="2534285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74E3851-F12F-43EE-BEB1-35094223AC0D}"/>
              </a:ext>
            </a:extLst>
          </p:cNvPr>
          <p:cNvCxnSpPr>
            <a:cxnSpLocks/>
            <a:stCxn id="39" idx="3"/>
            <a:endCxn id="27" idx="6"/>
          </p:cNvCxnSpPr>
          <p:nvPr/>
        </p:nvCxnSpPr>
        <p:spPr>
          <a:xfrm flipH="1">
            <a:off x="2748280" y="2787944"/>
            <a:ext cx="648105" cy="191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: 空心 42">
            <a:extLst>
              <a:ext uri="{FF2B5EF4-FFF2-40B4-BE49-F238E27FC236}">
                <a16:creationId xmlns:a16="http://schemas.microsoft.com/office/drawing/2014/main" id="{1F92059A-CCCD-4B59-B9AE-F298EDE10F72}"/>
              </a:ext>
            </a:extLst>
          </p:cNvPr>
          <p:cNvSpPr/>
          <p:nvPr/>
        </p:nvSpPr>
        <p:spPr>
          <a:xfrm>
            <a:off x="2651760" y="3457575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D4452D6-6ED7-411F-805C-ACD9E265B561}"/>
              </a:ext>
            </a:extLst>
          </p:cNvPr>
          <p:cNvCxnSpPr>
            <a:cxnSpLocks/>
            <a:stCxn id="43" idx="0"/>
            <a:endCxn id="27" idx="4"/>
          </p:cNvCxnSpPr>
          <p:nvPr/>
        </p:nvCxnSpPr>
        <p:spPr>
          <a:xfrm flipH="1" flipV="1">
            <a:off x="2590800" y="3128010"/>
            <a:ext cx="218440" cy="3295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笑脸 51">
            <a:extLst>
              <a:ext uri="{FF2B5EF4-FFF2-40B4-BE49-F238E27FC236}">
                <a16:creationId xmlns:a16="http://schemas.microsoft.com/office/drawing/2014/main" id="{E1B39A42-B05D-474A-B537-D1BE4EB4266C}"/>
              </a:ext>
            </a:extLst>
          </p:cNvPr>
          <p:cNvSpPr/>
          <p:nvPr/>
        </p:nvSpPr>
        <p:spPr>
          <a:xfrm>
            <a:off x="4620260" y="2924810"/>
            <a:ext cx="383540" cy="39624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6BDF1566-1795-402B-A91F-6B3A9ECFDD30}"/>
              </a:ext>
            </a:extLst>
          </p:cNvPr>
          <p:cNvSpPr/>
          <p:nvPr/>
        </p:nvSpPr>
        <p:spPr>
          <a:xfrm>
            <a:off x="3665220" y="313309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A9E5787-18FC-49CA-BB6D-9728CEED260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747520" y="3606165"/>
            <a:ext cx="904240" cy="2305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7B911FD-3C73-4E4A-AECB-C067E431FD5E}"/>
              </a:ext>
            </a:extLst>
          </p:cNvPr>
          <p:cNvCxnSpPr>
            <a:cxnSpLocks/>
            <a:stCxn id="53" idx="3"/>
            <a:endCxn id="43" idx="6"/>
          </p:cNvCxnSpPr>
          <p:nvPr/>
        </p:nvCxnSpPr>
        <p:spPr>
          <a:xfrm flipH="1">
            <a:off x="2966720" y="3386749"/>
            <a:ext cx="744625" cy="219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圆: 空心 59">
            <a:extLst>
              <a:ext uri="{FF2B5EF4-FFF2-40B4-BE49-F238E27FC236}">
                <a16:creationId xmlns:a16="http://schemas.microsoft.com/office/drawing/2014/main" id="{ACCCAD28-F255-4BC7-9B83-3392CF8A1E49}"/>
              </a:ext>
            </a:extLst>
          </p:cNvPr>
          <p:cNvSpPr/>
          <p:nvPr/>
        </p:nvSpPr>
        <p:spPr>
          <a:xfrm>
            <a:off x="4234991" y="213741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4A532EC-2D9C-4BC6-B873-43C02AEFCA16}"/>
              </a:ext>
            </a:extLst>
          </p:cNvPr>
          <p:cNvCxnSpPr>
            <a:cxnSpLocks/>
            <a:stCxn id="60" idx="3"/>
            <a:endCxn id="39" idx="6"/>
          </p:cNvCxnSpPr>
          <p:nvPr/>
        </p:nvCxnSpPr>
        <p:spPr>
          <a:xfrm flipH="1">
            <a:off x="3665220" y="2391069"/>
            <a:ext cx="615896" cy="291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77CDC4F-7F3F-4384-9A86-F04D4EE5089B}"/>
              </a:ext>
            </a:extLst>
          </p:cNvPr>
          <p:cNvCxnSpPr>
            <a:cxnSpLocks/>
            <a:stCxn id="60" idx="4"/>
            <a:endCxn id="53" idx="7"/>
          </p:cNvCxnSpPr>
          <p:nvPr/>
        </p:nvCxnSpPr>
        <p:spPr>
          <a:xfrm flipH="1">
            <a:off x="3934055" y="2434590"/>
            <a:ext cx="458416" cy="7420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F830FDB-BC4B-4B3B-8C1F-3F5EA87225B8}"/>
              </a:ext>
            </a:extLst>
          </p:cNvPr>
          <p:cNvCxnSpPr>
            <a:cxnSpLocks/>
            <a:stCxn id="52" idx="0"/>
            <a:endCxn id="60" idx="5"/>
          </p:cNvCxnSpPr>
          <p:nvPr/>
        </p:nvCxnSpPr>
        <p:spPr>
          <a:xfrm flipH="1" flipV="1">
            <a:off x="4503826" y="2391069"/>
            <a:ext cx="308204" cy="533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圆: 空心 71">
            <a:extLst>
              <a:ext uri="{FF2B5EF4-FFF2-40B4-BE49-F238E27FC236}">
                <a16:creationId xmlns:a16="http://schemas.microsoft.com/office/drawing/2014/main" id="{0AFDE649-27E3-4F37-83A3-B86080BDEB1A}"/>
              </a:ext>
            </a:extLst>
          </p:cNvPr>
          <p:cNvSpPr/>
          <p:nvPr/>
        </p:nvSpPr>
        <p:spPr>
          <a:xfrm>
            <a:off x="5867400" y="3115677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笑脸 78">
            <a:extLst>
              <a:ext uri="{FF2B5EF4-FFF2-40B4-BE49-F238E27FC236}">
                <a16:creationId xmlns:a16="http://schemas.microsoft.com/office/drawing/2014/main" id="{FEEADDCD-A037-4CA7-A4CB-B05EBC32247F}"/>
              </a:ext>
            </a:extLst>
          </p:cNvPr>
          <p:cNvSpPr/>
          <p:nvPr/>
        </p:nvSpPr>
        <p:spPr>
          <a:xfrm>
            <a:off x="9883140" y="4470400"/>
            <a:ext cx="383540" cy="396240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笑脸 79">
            <a:extLst>
              <a:ext uri="{FF2B5EF4-FFF2-40B4-BE49-F238E27FC236}">
                <a16:creationId xmlns:a16="http://schemas.microsoft.com/office/drawing/2014/main" id="{C324CFB7-ECA1-4CDD-83BD-5CCF8A08BEA2}"/>
              </a:ext>
            </a:extLst>
          </p:cNvPr>
          <p:cNvSpPr/>
          <p:nvPr/>
        </p:nvSpPr>
        <p:spPr>
          <a:xfrm>
            <a:off x="4726940" y="5384800"/>
            <a:ext cx="383540" cy="396240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: 空心 80">
            <a:extLst>
              <a:ext uri="{FF2B5EF4-FFF2-40B4-BE49-F238E27FC236}">
                <a16:creationId xmlns:a16="http://schemas.microsoft.com/office/drawing/2014/main" id="{E81C7E72-FC83-460B-ACA3-812D66955506}"/>
              </a:ext>
            </a:extLst>
          </p:cNvPr>
          <p:cNvSpPr/>
          <p:nvPr/>
        </p:nvSpPr>
        <p:spPr>
          <a:xfrm>
            <a:off x="4047031" y="4146721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2CA9594-3E72-46E3-910F-70646CACAD5A}"/>
              </a:ext>
            </a:extLst>
          </p:cNvPr>
          <p:cNvCxnSpPr>
            <a:cxnSpLocks/>
          </p:cNvCxnSpPr>
          <p:nvPr/>
        </p:nvCxnSpPr>
        <p:spPr>
          <a:xfrm flipH="1">
            <a:off x="4276037" y="4054181"/>
            <a:ext cx="629514" cy="224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圆: 空心 83">
            <a:extLst>
              <a:ext uri="{FF2B5EF4-FFF2-40B4-BE49-F238E27FC236}">
                <a16:creationId xmlns:a16="http://schemas.microsoft.com/office/drawing/2014/main" id="{2C973DE0-774E-473A-9070-3AFD68D1DA86}"/>
              </a:ext>
            </a:extLst>
          </p:cNvPr>
          <p:cNvSpPr/>
          <p:nvPr/>
        </p:nvSpPr>
        <p:spPr>
          <a:xfrm>
            <a:off x="3191862" y="4312627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B00EC8-3945-4C93-A996-F5AC99E88D53}"/>
              </a:ext>
            </a:extLst>
          </p:cNvPr>
          <p:cNvCxnSpPr>
            <a:cxnSpLocks/>
          </p:cNvCxnSpPr>
          <p:nvPr/>
        </p:nvCxnSpPr>
        <p:spPr>
          <a:xfrm flipH="1">
            <a:off x="3484774" y="4278948"/>
            <a:ext cx="629514" cy="2247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圆: 空心 85">
            <a:extLst>
              <a:ext uri="{FF2B5EF4-FFF2-40B4-BE49-F238E27FC236}">
                <a16:creationId xmlns:a16="http://schemas.microsoft.com/office/drawing/2014/main" id="{A179E886-2C3B-43F9-B404-A63731C3FB4C}"/>
              </a:ext>
            </a:extLst>
          </p:cNvPr>
          <p:cNvSpPr/>
          <p:nvPr/>
        </p:nvSpPr>
        <p:spPr>
          <a:xfrm>
            <a:off x="2284975" y="440055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0F1A3DD-A5E8-48CB-B2F5-E2CBAAA86664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2539382" y="4461217"/>
            <a:ext cx="652480" cy="125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圆: 空心 88">
            <a:extLst>
              <a:ext uri="{FF2B5EF4-FFF2-40B4-BE49-F238E27FC236}">
                <a16:creationId xmlns:a16="http://schemas.microsoft.com/office/drawing/2014/main" id="{78315747-D84A-4C2F-82B4-D78AFD9A73E7}"/>
              </a:ext>
            </a:extLst>
          </p:cNvPr>
          <p:cNvSpPr/>
          <p:nvPr/>
        </p:nvSpPr>
        <p:spPr>
          <a:xfrm>
            <a:off x="2911748" y="5132801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1684E9B-49C7-498B-AEEC-2C00F1E849D8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2509703" y="4640864"/>
            <a:ext cx="448170" cy="535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圆: 空心 91">
            <a:extLst>
              <a:ext uri="{FF2B5EF4-FFF2-40B4-BE49-F238E27FC236}">
                <a16:creationId xmlns:a16="http://schemas.microsoft.com/office/drawing/2014/main" id="{9A691BBC-9F9D-4DAE-A433-576A194E5D8D}"/>
              </a:ext>
            </a:extLst>
          </p:cNvPr>
          <p:cNvSpPr/>
          <p:nvPr/>
        </p:nvSpPr>
        <p:spPr>
          <a:xfrm>
            <a:off x="4028440" y="519557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F1945E5-F8D4-47D8-A7B0-F785205FA9B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3200178" y="5324716"/>
            <a:ext cx="828262" cy="19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圆: 空心 95">
            <a:extLst>
              <a:ext uri="{FF2B5EF4-FFF2-40B4-BE49-F238E27FC236}">
                <a16:creationId xmlns:a16="http://schemas.microsoft.com/office/drawing/2014/main" id="{F4635B24-A51A-4F66-8EF2-5485C5BBAA3B}"/>
              </a:ext>
            </a:extLst>
          </p:cNvPr>
          <p:cNvSpPr/>
          <p:nvPr/>
        </p:nvSpPr>
        <p:spPr>
          <a:xfrm>
            <a:off x="5621020" y="4254462"/>
            <a:ext cx="314960" cy="297180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319ABA-5A4A-4ADD-ABA8-BE118F7D8590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23987" y="3849365"/>
            <a:ext cx="743158" cy="4486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F283BDE-5139-44ED-B70C-70AE614546BC}"/>
              </a:ext>
            </a:extLst>
          </p:cNvPr>
          <p:cNvCxnSpPr>
            <a:cxnSpLocks/>
            <a:stCxn id="89" idx="7"/>
            <a:endCxn id="84" idx="4"/>
          </p:cNvCxnSpPr>
          <p:nvPr/>
        </p:nvCxnSpPr>
        <p:spPr>
          <a:xfrm flipV="1">
            <a:off x="3180583" y="4609807"/>
            <a:ext cx="168759" cy="5665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FD2C1ED3-CC5F-4DE0-9253-8356DCE5C1EC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4345883" y="5326159"/>
            <a:ext cx="381057" cy="2567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圆: 空心 104">
            <a:extLst>
              <a:ext uri="{FF2B5EF4-FFF2-40B4-BE49-F238E27FC236}">
                <a16:creationId xmlns:a16="http://schemas.microsoft.com/office/drawing/2014/main" id="{895443F2-A000-4BB1-9261-FE0375D73952}"/>
              </a:ext>
            </a:extLst>
          </p:cNvPr>
          <p:cNvSpPr/>
          <p:nvPr/>
        </p:nvSpPr>
        <p:spPr>
          <a:xfrm>
            <a:off x="7127240" y="3175000"/>
            <a:ext cx="314960" cy="297180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圆: 空心 105">
            <a:extLst>
              <a:ext uri="{FF2B5EF4-FFF2-40B4-BE49-F238E27FC236}">
                <a16:creationId xmlns:a16="http://schemas.microsoft.com/office/drawing/2014/main" id="{55300E09-FF9B-4E59-88B9-F59509FAFD81}"/>
              </a:ext>
            </a:extLst>
          </p:cNvPr>
          <p:cNvSpPr/>
          <p:nvPr/>
        </p:nvSpPr>
        <p:spPr>
          <a:xfrm>
            <a:off x="6123129" y="2033588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: 空心 106">
            <a:extLst>
              <a:ext uri="{FF2B5EF4-FFF2-40B4-BE49-F238E27FC236}">
                <a16:creationId xmlns:a16="http://schemas.microsoft.com/office/drawing/2014/main" id="{7A28FF3E-93C1-4A64-9DCC-116AFCD9CBE1}"/>
              </a:ext>
            </a:extLst>
          </p:cNvPr>
          <p:cNvSpPr/>
          <p:nvPr/>
        </p:nvSpPr>
        <p:spPr>
          <a:xfrm>
            <a:off x="7053175" y="241173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F6AAAEB-218C-4FDF-8F8F-02F8215710C9}"/>
              </a:ext>
            </a:extLst>
          </p:cNvPr>
          <p:cNvCxnSpPr>
            <a:cxnSpLocks/>
            <a:stCxn id="72" idx="1"/>
            <a:endCxn id="106" idx="3"/>
          </p:cNvCxnSpPr>
          <p:nvPr/>
        </p:nvCxnSpPr>
        <p:spPr>
          <a:xfrm flipV="1">
            <a:off x="5913525" y="2287247"/>
            <a:ext cx="255729" cy="871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85BA369-CC24-434A-BE99-A6A75CC06416}"/>
              </a:ext>
            </a:extLst>
          </p:cNvPr>
          <p:cNvCxnSpPr>
            <a:cxnSpLocks/>
            <a:stCxn id="72" idx="5"/>
            <a:endCxn id="105" idx="2"/>
          </p:cNvCxnSpPr>
          <p:nvPr/>
        </p:nvCxnSpPr>
        <p:spPr>
          <a:xfrm flipV="1">
            <a:off x="6136235" y="3323590"/>
            <a:ext cx="991005" cy="4574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D51C27D-A5B5-4900-ACD0-2603E02549C0}"/>
              </a:ext>
            </a:extLst>
          </p:cNvPr>
          <p:cNvCxnSpPr>
            <a:cxnSpLocks/>
            <a:stCxn id="72" idx="7"/>
            <a:endCxn id="107" idx="3"/>
          </p:cNvCxnSpPr>
          <p:nvPr/>
        </p:nvCxnSpPr>
        <p:spPr>
          <a:xfrm flipV="1">
            <a:off x="6136235" y="2665389"/>
            <a:ext cx="963065" cy="4938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10639B9-E92D-4E63-83E9-65A028863E7B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6413756" y="2182885"/>
            <a:ext cx="685544" cy="272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圆: 空心 116">
            <a:extLst>
              <a:ext uri="{FF2B5EF4-FFF2-40B4-BE49-F238E27FC236}">
                <a16:creationId xmlns:a16="http://schemas.microsoft.com/office/drawing/2014/main" id="{5C6773E9-E2AE-471E-8317-B63EBB183A67}"/>
              </a:ext>
            </a:extLst>
          </p:cNvPr>
          <p:cNvSpPr/>
          <p:nvPr/>
        </p:nvSpPr>
        <p:spPr>
          <a:xfrm>
            <a:off x="7879592" y="2724785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3245A2B7-2FA5-4A7C-9934-CB5250D43D0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7328231" y="2631758"/>
            <a:ext cx="597486" cy="1365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圆: 空心 120">
            <a:extLst>
              <a:ext uri="{FF2B5EF4-FFF2-40B4-BE49-F238E27FC236}">
                <a16:creationId xmlns:a16="http://schemas.microsoft.com/office/drawing/2014/main" id="{C5F275FC-A693-4872-8F9C-244A471D8CE5}"/>
              </a:ext>
            </a:extLst>
          </p:cNvPr>
          <p:cNvSpPr/>
          <p:nvPr/>
        </p:nvSpPr>
        <p:spPr>
          <a:xfrm>
            <a:off x="7954010" y="341884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11F2873-1EAD-44AE-93EC-3E5F0077A7C3}"/>
              </a:ext>
            </a:extLst>
          </p:cNvPr>
          <p:cNvCxnSpPr>
            <a:cxnSpLocks/>
            <a:stCxn id="121" idx="0"/>
            <a:endCxn id="117" idx="4"/>
          </p:cNvCxnSpPr>
          <p:nvPr/>
        </p:nvCxnSpPr>
        <p:spPr>
          <a:xfrm flipH="1" flipV="1">
            <a:off x="8037072" y="3021965"/>
            <a:ext cx="74418" cy="396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圆: 空心 124">
            <a:extLst>
              <a:ext uri="{FF2B5EF4-FFF2-40B4-BE49-F238E27FC236}">
                <a16:creationId xmlns:a16="http://schemas.microsoft.com/office/drawing/2014/main" id="{747A7793-7E2D-466B-A7B6-F7241C0A3EC8}"/>
              </a:ext>
            </a:extLst>
          </p:cNvPr>
          <p:cNvSpPr/>
          <p:nvPr/>
        </p:nvSpPr>
        <p:spPr>
          <a:xfrm>
            <a:off x="8765540" y="2749233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7B3D1B2-0A22-440D-BF9E-C2FA3B19405F}"/>
              </a:ext>
            </a:extLst>
          </p:cNvPr>
          <p:cNvCxnSpPr>
            <a:cxnSpLocks/>
            <a:stCxn id="125" idx="2"/>
          </p:cNvCxnSpPr>
          <p:nvPr/>
        </p:nvCxnSpPr>
        <p:spPr>
          <a:xfrm flipH="1" flipV="1">
            <a:off x="8149698" y="2875757"/>
            <a:ext cx="615842" cy="220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886332C-74F2-4F3D-A6B6-590F388D25D2}"/>
              </a:ext>
            </a:extLst>
          </p:cNvPr>
          <p:cNvCxnSpPr>
            <a:cxnSpLocks/>
            <a:stCxn id="125" idx="3"/>
          </p:cNvCxnSpPr>
          <p:nvPr/>
        </p:nvCxnSpPr>
        <p:spPr>
          <a:xfrm flipH="1">
            <a:off x="8268971" y="3002892"/>
            <a:ext cx="542694" cy="564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圆: 空心 130">
            <a:extLst>
              <a:ext uri="{FF2B5EF4-FFF2-40B4-BE49-F238E27FC236}">
                <a16:creationId xmlns:a16="http://schemas.microsoft.com/office/drawing/2014/main" id="{AA023324-0E37-4C0F-BE4D-C7961F55F9EA}"/>
              </a:ext>
            </a:extLst>
          </p:cNvPr>
          <p:cNvSpPr/>
          <p:nvPr/>
        </p:nvSpPr>
        <p:spPr>
          <a:xfrm>
            <a:off x="9484360" y="3609975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CBC3BC8-B03A-451B-8518-256A9343F21F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9074733" y="2978866"/>
            <a:ext cx="455752" cy="674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5DEBE53-7303-46BF-959B-06FC92724C1B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698444" y="3849106"/>
            <a:ext cx="376466" cy="6212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圆: 空心 135">
            <a:extLst>
              <a:ext uri="{FF2B5EF4-FFF2-40B4-BE49-F238E27FC236}">
                <a16:creationId xmlns:a16="http://schemas.microsoft.com/office/drawing/2014/main" id="{EA8C51BF-32DE-49D8-A657-D9341C8310CE}"/>
              </a:ext>
            </a:extLst>
          </p:cNvPr>
          <p:cNvSpPr/>
          <p:nvPr/>
        </p:nvSpPr>
        <p:spPr>
          <a:xfrm>
            <a:off x="5745480" y="562102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笑脸 136">
            <a:extLst>
              <a:ext uri="{FF2B5EF4-FFF2-40B4-BE49-F238E27FC236}">
                <a16:creationId xmlns:a16="http://schemas.microsoft.com/office/drawing/2014/main" id="{F18C1856-4EC9-40C5-88D6-E44259FD3BC9}"/>
              </a:ext>
            </a:extLst>
          </p:cNvPr>
          <p:cNvSpPr/>
          <p:nvPr/>
        </p:nvSpPr>
        <p:spPr>
          <a:xfrm>
            <a:off x="7113728" y="4028435"/>
            <a:ext cx="383540" cy="396240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166CCA3-5B19-4970-8F90-A84EF231203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5003800" y="3122930"/>
            <a:ext cx="863600" cy="1413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02EF430-19EF-47F8-86BE-2A86DCD9B6A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853305" y="3307081"/>
            <a:ext cx="112395" cy="5067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E2674A6-1ECF-4B5C-8B67-5653CB6E6E94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5076076" y="5640375"/>
            <a:ext cx="669404" cy="1292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: 空心 143">
            <a:extLst>
              <a:ext uri="{FF2B5EF4-FFF2-40B4-BE49-F238E27FC236}">
                <a16:creationId xmlns:a16="http://schemas.microsoft.com/office/drawing/2014/main" id="{1609BDD4-52FC-43A4-A5B9-A0AD06780400}"/>
              </a:ext>
            </a:extLst>
          </p:cNvPr>
          <p:cNvSpPr/>
          <p:nvPr/>
        </p:nvSpPr>
        <p:spPr>
          <a:xfrm>
            <a:off x="6670040" y="564007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圆: 空心 144">
            <a:extLst>
              <a:ext uri="{FF2B5EF4-FFF2-40B4-BE49-F238E27FC236}">
                <a16:creationId xmlns:a16="http://schemas.microsoft.com/office/drawing/2014/main" id="{34CB047C-D650-4CC3-A17B-2DACB1F713F2}"/>
              </a:ext>
            </a:extLst>
          </p:cNvPr>
          <p:cNvSpPr/>
          <p:nvPr/>
        </p:nvSpPr>
        <p:spPr>
          <a:xfrm>
            <a:off x="7525614" y="5587024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圆: 空心 145">
            <a:extLst>
              <a:ext uri="{FF2B5EF4-FFF2-40B4-BE49-F238E27FC236}">
                <a16:creationId xmlns:a16="http://schemas.microsoft.com/office/drawing/2014/main" id="{13A66221-BA86-4749-B542-55F18B757DE5}"/>
              </a:ext>
            </a:extLst>
          </p:cNvPr>
          <p:cNvSpPr/>
          <p:nvPr/>
        </p:nvSpPr>
        <p:spPr>
          <a:xfrm>
            <a:off x="8496705" y="5525054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圆: 空心 146">
            <a:extLst>
              <a:ext uri="{FF2B5EF4-FFF2-40B4-BE49-F238E27FC236}">
                <a16:creationId xmlns:a16="http://schemas.microsoft.com/office/drawing/2014/main" id="{45647E4F-C49D-405D-A9C1-BDC47B6255FB}"/>
              </a:ext>
            </a:extLst>
          </p:cNvPr>
          <p:cNvSpPr/>
          <p:nvPr/>
        </p:nvSpPr>
        <p:spPr>
          <a:xfrm>
            <a:off x="9500667" y="542290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8" name="圆: 空心 147">
            <a:extLst>
              <a:ext uri="{FF2B5EF4-FFF2-40B4-BE49-F238E27FC236}">
                <a16:creationId xmlns:a16="http://schemas.microsoft.com/office/drawing/2014/main" id="{7BC6E438-D31D-4968-A1AD-EB783A6A1FC1}"/>
              </a:ext>
            </a:extLst>
          </p:cNvPr>
          <p:cNvSpPr/>
          <p:nvPr/>
        </p:nvSpPr>
        <p:spPr>
          <a:xfrm>
            <a:off x="8111490" y="4718050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5307C965-A30A-4AA6-9943-A9D260DAF33F}"/>
              </a:ext>
            </a:extLst>
          </p:cNvPr>
          <p:cNvCxnSpPr>
            <a:cxnSpLocks/>
            <a:endCxn id="144" idx="3"/>
          </p:cNvCxnSpPr>
          <p:nvPr/>
        </p:nvCxnSpPr>
        <p:spPr>
          <a:xfrm>
            <a:off x="5994876" y="5793740"/>
            <a:ext cx="721289" cy="99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A23B892-7061-498B-9DE5-329D592ED1B7}"/>
              </a:ext>
            </a:extLst>
          </p:cNvPr>
          <p:cNvCxnSpPr>
            <a:cxnSpLocks/>
            <a:endCxn id="145" idx="3"/>
          </p:cNvCxnSpPr>
          <p:nvPr/>
        </p:nvCxnSpPr>
        <p:spPr>
          <a:xfrm>
            <a:off x="6961805" y="5793740"/>
            <a:ext cx="609934" cy="46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131252E-A9A0-4D39-BE1F-879803881F49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7825077" y="5673644"/>
            <a:ext cx="671628" cy="384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A262AF6-209E-4B40-864E-40184BF73710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8765540" y="5659518"/>
            <a:ext cx="781252" cy="170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37EDEB56-12ED-4B1C-A601-807C5196BFED}"/>
              </a:ext>
            </a:extLst>
          </p:cNvPr>
          <p:cNvCxnSpPr>
            <a:cxnSpLocks/>
            <a:endCxn id="147" idx="7"/>
          </p:cNvCxnSpPr>
          <p:nvPr/>
        </p:nvCxnSpPr>
        <p:spPr>
          <a:xfrm flipH="1">
            <a:off x="9769502" y="4831716"/>
            <a:ext cx="249210" cy="6347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0FE3584-B2F7-4F14-B4EE-7D9DAF4CD26F}"/>
              </a:ext>
            </a:extLst>
          </p:cNvPr>
          <p:cNvCxnSpPr>
            <a:cxnSpLocks/>
            <a:endCxn id="72" idx="4"/>
          </p:cNvCxnSpPr>
          <p:nvPr/>
        </p:nvCxnSpPr>
        <p:spPr>
          <a:xfrm flipH="1" flipV="1">
            <a:off x="6024880" y="3412857"/>
            <a:ext cx="1059904" cy="6963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: 空心 166">
            <a:extLst>
              <a:ext uri="{FF2B5EF4-FFF2-40B4-BE49-F238E27FC236}">
                <a16:creationId xmlns:a16="http://schemas.microsoft.com/office/drawing/2014/main" id="{270C7D9B-C98E-4319-91CA-01227E7A6710}"/>
              </a:ext>
            </a:extLst>
          </p:cNvPr>
          <p:cNvSpPr/>
          <p:nvPr/>
        </p:nvSpPr>
        <p:spPr>
          <a:xfrm>
            <a:off x="6996976" y="4851888"/>
            <a:ext cx="314960" cy="297180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E2435E5-4538-4417-9DC6-F7F67C4A2B89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6848042" y="5105547"/>
            <a:ext cx="195059" cy="5853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DFBA21D-3D17-4C32-ABF9-B064E86C5EA7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8346266" y="4992859"/>
            <a:ext cx="196564" cy="575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A6F2112B-2D75-49C1-99E5-4E5BD61F4DD3}"/>
              </a:ext>
            </a:extLst>
          </p:cNvPr>
          <p:cNvCxnSpPr>
            <a:cxnSpLocks/>
            <a:stCxn id="148" idx="1"/>
          </p:cNvCxnSpPr>
          <p:nvPr/>
        </p:nvCxnSpPr>
        <p:spPr>
          <a:xfrm flipH="1" flipV="1">
            <a:off x="7492967" y="4332877"/>
            <a:ext cx="664648" cy="4286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CF5DD75-D92C-4454-9A30-A58FA558C6BC}"/>
              </a:ext>
            </a:extLst>
          </p:cNvPr>
          <p:cNvCxnSpPr>
            <a:cxnSpLocks/>
            <a:stCxn id="167" idx="7"/>
          </p:cNvCxnSpPr>
          <p:nvPr/>
        </p:nvCxnSpPr>
        <p:spPr>
          <a:xfrm flipH="1" flipV="1">
            <a:off x="7228641" y="4384507"/>
            <a:ext cx="37170" cy="5109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48FD450-1E7B-40ED-85BE-0044507FE94A}"/>
              </a:ext>
            </a:extLst>
          </p:cNvPr>
          <p:cNvCxnSpPr>
            <a:cxnSpLocks/>
            <a:stCxn id="167" idx="6"/>
          </p:cNvCxnSpPr>
          <p:nvPr/>
        </p:nvCxnSpPr>
        <p:spPr>
          <a:xfrm flipV="1">
            <a:off x="7311936" y="4893064"/>
            <a:ext cx="842888" cy="1074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9" name="圆: 空心 178">
            <a:extLst>
              <a:ext uri="{FF2B5EF4-FFF2-40B4-BE49-F238E27FC236}">
                <a16:creationId xmlns:a16="http://schemas.microsoft.com/office/drawing/2014/main" id="{0274A645-958B-420E-8AE6-D1E2E6AA7291}"/>
              </a:ext>
            </a:extLst>
          </p:cNvPr>
          <p:cNvSpPr/>
          <p:nvPr/>
        </p:nvSpPr>
        <p:spPr>
          <a:xfrm>
            <a:off x="10109200" y="1837690"/>
            <a:ext cx="314960" cy="297180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太阳形 181">
            <a:extLst>
              <a:ext uri="{FF2B5EF4-FFF2-40B4-BE49-F238E27FC236}">
                <a16:creationId xmlns:a16="http://schemas.microsoft.com/office/drawing/2014/main" id="{EAEC9BA2-B73A-4493-9D74-8BA39E22A9E9}"/>
              </a:ext>
            </a:extLst>
          </p:cNvPr>
          <p:cNvSpPr/>
          <p:nvPr/>
        </p:nvSpPr>
        <p:spPr>
          <a:xfrm>
            <a:off x="10795000" y="894340"/>
            <a:ext cx="706120" cy="681436"/>
          </a:xfrm>
          <a:prstGeom prst="su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笑脸 180">
            <a:extLst>
              <a:ext uri="{FF2B5EF4-FFF2-40B4-BE49-F238E27FC236}">
                <a16:creationId xmlns:a16="http://schemas.microsoft.com/office/drawing/2014/main" id="{E07EEC81-E4F9-496B-AF3B-535B9ADD33C7}"/>
              </a:ext>
            </a:extLst>
          </p:cNvPr>
          <p:cNvSpPr/>
          <p:nvPr/>
        </p:nvSpPr>
        <p:spPr>
          <a:xfrm>
            <a:off x="11007090" y="1087738"/>
            <a:ext cx="281940" cy="294640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F8E3836A-8829-4353-BA66-A0A7D2254884}"/>
              </a:ext>
            </a:extLst>
          </p:cNvPr>
          <p:cNvCxnSpPr>
            <a:cxnSpLocks/>
          </p:cNvCxnSpPr>
          <p:nvPr/>
        </p:nvCxnSpPr>
        <p:spPr>
          <a:xfrm flipH="1">
            <a:off x="10394060" y="1389608"/>
            <a:ext cx="560149" cy="522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3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ailsa</dc:creator>
  <cp:lastModifiedBy>tan ailsa</cp:lastModifiedBy>
  <cp:revision>9</cp:revision>
  <dcterms:created xsi:type="dcterms:W3CDTF">2018-11-26T13:51:39Z</dcterms:created>
  <dcterms:modified xsi:type="dcterms:W3CDTF">2018-11-26T14:35:28Z</dcterms:modified>
</cp:coreProperties>
</file>