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0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708401" y="349365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效果</a:t>
            </a:r>
            <a:endParaRPr kumimoji="1" lang="zh-CN" altLang="en-US" sz="4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1" y="1439333"/>
            <a:ext cx="8407400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/>
              <a:t>1</a:t>
            </a:r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9" y="1384657"/>
            <a:ext cx="33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创建背景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2540000"/>
            <a:ext cx="2072218" cy="14223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84233"/>
            <a:ext cx="1608667" cy="17737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017" y="2489199"/>
            <a:ext cx="3464984" cy="3860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09250" y="4250268"/>
            <a:ext cx="33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素材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21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2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83" y="1549401"/>
            <a:ext cx="3752850" cy="23325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45" y="1549401"/>
            <a:ext cx="3479800" cy="3975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40" y="1549401"/>
            <a:ext cx="1841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3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1794933"/>
            <a:ext cx="1676400" cy="123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91" y="1794933"/>
            <a:ext cx="3479800" cy="184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0" y="1756833"/>
            <a:ext cx="3771900" cy="255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5757969"/>
            <a:ext cx="1676400" cy="12354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09250" y="5046134"/>
            <a:ext cx="33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素材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4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066" y="5401733"/>
            <a:ext cx="1286934" cy="1456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" y="1794933"/>
            <a:ext cx="2881586" cy="2387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50" y="1794933"/>
            <a:ext cx="4861983" cy="25569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05066" y="4878513"/>
            <a:ext cx="33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素材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67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5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9" y="1318862"/>
            <a:ext cx="474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Toggle1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组件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2245783"/>
            <a:ext cx="3263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6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8" y="1318862"/>
            <a:ext cx="73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复制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Toggle1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，增加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Toggle2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Toggle3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7" y="2211915"/>
            <a:ext cx="2478619" cy="24001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67" y="2211915"/>
            <a:ext cx="7973222" cy="30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/>
              <a:t>7</a:t>
            </a:r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8" y="1318862"/>
            <a:ext cx="73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Level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组件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8" y="2374106"/>
            <a:ext cx="6400800" cy="15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8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8" y="1318862"/>
            <a:ext cx="889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Level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添加到每个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Toggle1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Toggle2</a:t>
            </a:r>
            <a:r>
              <a:rPr kumimoji="1" lang="is-I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06084"/>
            <a:ext cx="445135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199</TotalTime>
  <Words>45</Words>
  <Application>Microsoft Macintosh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Century Gothic</vt:lpstr>
      <vt:lpstr>Microsoft YaHei</vt:lpstr>
      <vt:lpstr>Wingdings 3</vt:lpstr>
      <vt:lpstr>宋体</vt:lpstr>
      <vt:lpstr>Arial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6</cp:revision>
  <dcterms:created xsi:type="dcterms:W3CDTF">2018-06-17T17:44:35Z</dcterms:created>
  <dcterms:modified xsi:type="dcterms:W3CDTF">2018-06-17T21:03:49Z</dcterms:modified>
</cp:coreProperties>
</file>