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AEE0287-6202-43DC-98D2-885027F0E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498" y="1917576"/>
            <a:ext cx="1171004" cy="2539014"/>
          </a:xfrm>
        </p:spPr>
        <p:txBody>
          <a:bodyPr>
            <a:normAutofit/>
          </a:bodyPr>
          <a:lstStyle/>
          <a:p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5A6942-98C1-4E3D-9191-82934804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1" y="443429"/>
            <a:ext cx="9053345" cy="53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F6825-BE5A-49AB-ABAC-FC1DAA1B457D}"/>
              </a:ext>
            </a:extLst>
          </p:cNvPr>
          <p:cNvSpPr txBox="1"/>
          <p:nvPr/>
        </p:nvSpPr>
        <p:spPr>
          <a:xfrm>
            <a:off x="9756559" y="2104008"/>
            <a:ext cx="243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香 烟</a:t>
            </a:r>
          </a:p>
        </p:txBody>
      </p:sp>
    </p:spTree>
    <p:extLst>
      <p:ext uri="{BB962C8B-B14F-4D97-AF65-F5344CB8AC3E}">
        <p14:creationId xmlns:p14="http://schemas.microsoft.com/office/powerpoint/2010/main" val="352819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游戏概况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第一人称视角</a:t>
            </a:r>
            <a:endParaRPr lang="en-US" altLang="zh-CN" dirty="0"/>
          </a:p>
          <a:p>
            <a:r>
              <a:rPr lang="zh-CN" altLang="en-US" dirty="0"/>
              <a:t>ＰＣ端／手机端</a:t>
            </a:r>
            <a:endParaRPr lang="en-US" altLang="zh-CN" dirty="0"/>
          </a:p>
          <a:p>
            <a:r>
              <a:rPr lang="zh-CN" altLang="en-US" dirty="0"/>
              <a:t>剧情解谜</a:t>
            </a:r>
            <a:endParaRPr lang="en-US" altLang="zh-CN" dirty="0"/>
          </a:p>
          <a:p>
            <a:r>
              <a:rPr lang="zh-CN" altLang="en-US" dirty="0"/>
              <a:t>关卡解锁</a:t>
            </a:r>
            <a:endParaRPr lang="en-US" altLang="zh-CN" dirty="0"/>
          </a:p>
          <a:p>
            <a:r>
              <a:rPr lang="zh-CN" altLang="en-US" dirty="0"/>
              <a:t>操作方式：鼠标点击</a:t>
            </a:r>
            <a:r>
              <a:rPr lang="en-US" altLang="zh-CN" dirty="0"/>
              <a:t>/</a:t>
            </a:r>
            <a:r>
              <a:rPr lang="zh-CN" altLang="en-US" dirty="0"/>
              <a:t>屏幕触控，进行场景交互</a:t>
            </a:r>
          </a:p>
        </p:txBody>
      </p:sp>
    </p:spTree>
    <p:extLst>
      <p:ext uri="{BB962C8B-B14F-4D97-AF65-F5344CB8AC3E}">
        <p14:creationId xmlns:p14="http://schemas.microsoft.com/office/powerpoint/2010/main" val="12234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玩家扮演一个有极大烟瘾的人，要在不同场景下偷偷吸烟，被发现或者阻止则判定失败，吸烟成功则通关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49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１</a:t>
            </a:r>
            <a:r>
              <a:rPr lang="en-US" altLang="zh-CN" dirty="0"/>
              <a:t>.</a:t>
            </a:r>
            <a:r>
              <a:rPr lang="zh-CN" altLang="en-US" dirty="0"/>
              <a:t>烟雾敏感度：玩家在吸烟过程中，会提升烟雾敏感度，当在公众场合或者写着禁止吸烟区域吸烟，则烟雾敏感度提升越快．越安全的地方越慢．当数值提升满格引起周围人抗议则失败．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２</a:t>
            </a:r>
            <a:r>
              <a:rPr lang="en-US" altLang="zh-CN" dirty="0"/>
              <a:t>.</a:t>
            </a:r>
            <a:r>
              <a:rPr lang="zh-CN" altLang="en-US" dirty="0"/>
              <a:t>时间统计：越快完成关卡分数越高，还可以增加限定时间完成关卡的规定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３</a:t>
            </a:r>
            <a:r>
              <a:rPr lang="en-US" altLang="zh-CN" dirty="0"/>
              <a:t>.</a:t>
            </a:r>
            <a:r>
              <a:rPr lang="zh-CN" altLang="en-US" dirty="0"/>
              <a:t>后期会解锁不同的香烟，不同香烟烟雾敏感度，吸烟消耗时间不同．请谨慎选择．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４</a:t>
            </a:r>
            <a:r>
              <a:rPr lang="en-US" altLang="zh-CN" dirty="0"/>
              <a:t>.</a:t>
            </a:r>
            <a:r>
              <a:rPr lang="zh-CN" altLang="en-US" dirty="0"/>
              <a:t>增加特殊道具：点灭香烟，增加时间等．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668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如在家中：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可设计玩家在家中想偷偷吸烟。游戏成功或者失败可能不止一种情况．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1F0F3-F080-4CC8-8DD8-EFFC2E7A7973}"/>
              </a:ext>
            </a:extLst>
          </p:cNvPr>
          <p:cNvSpPr/>
          <p:nvPr/>
        </p:nvSpPr>
        <p:spPr>
          <a:xfrm>
            <a:off x="5992427" y="2996213"/>
            <a:ext cx="1642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想吸烟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F8B736-282B-4829-896B-44FCC65E6258}"/>
              </a:ext>
            </a:extLst>
          </p:cNvPr>
          <p:cNvCxnSpPr/>
          <p:nvPr/>
        </p:nvCxnSpPr>
        <p:spPr>
          <a:xfrm flipH="1">
            <a:off x="5122416" y="3519996"/>
            <a:ext cx="870011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816FCE-0FF7-4CAA-8A77-05D678D32154}"/>
              </a:ext>
            </a:extLst>
          </p:cNvPr>
          <p:cNvSpPr/>
          <p:nvPr/>
        </p:nvSpPr>
        <p:spPr>
          <a:xfrm>
            <a:off x="4136995" y="4191825"/>
            <a:ext cx="1970842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打开窗户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5D5AE4-94EB-42DE-BB93-90D704B0A65D}"/>
              </a:ext>
            </a:extLst>
          </p:cNvPr>
          <p:cNvCxnSpPr/>
          <p:nvPr/>
        </p:nvCxnSpPr>
        <p:spPr>
          <a:xfrm flipH="1">
            <a:off x="3826276" y="4715608"/>
            <a:ext cx="727969" cy="47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911770-921C-4C32-B095-4298FED079A3}"/>
              </a:ext>
            </a:extLst>
          </p:cNvPr>
          <p:cNvSpPr/>
          <p:nvPr/>
        </p:nvSpPr>
        <p:spPr>
          <a:xfrm>
            <a:off x="3142694" y="5166804"/>
            <a:ext cx="174890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ABC2FA-9316-431D-B6C3-AAF39AD2E131}"/>
              </a:ext>
            </a:extLst>
          </p:cNvPr>
          <p:cNvCxnSpPr/>
          <p:nvPr/>
        </p:nvCxnSpPr>
        <p:spPr>
          <a:xfrm flipH="1">
            <a:off x="2485748" y="5761608"/>
            <a:ext cx="745724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D739DE-64B4-4005-A491-A8ACA5595EF2}"/>
              </a:ext>
            </a:extLst>
          </p:cNvPr>
          <p:cNvSpPr/>
          <p:nvPr/>
        </p:nvSpPr>
        <p:spPr>
          <a:xfrm>
            <a:off x="1882066" y="6275472"/>
            <a:ext cx="1944210" cy="55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烟味散去，家人未发现，成功！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304C8F-6317-4879-8647-7BFA26938B82}"/>
              </a:ext>
            </a:extLst>
          </p:cNvPr>
          <p:cNvCxnSpPr>
            <a:cxnSpLocks/>
          </p:cNvCxnSpPr>
          <p:nvPr/>
        </p:nvCxnSpPr>
        <p:spPr>
          <a:xfrm>
            <a:off x="7022237" y="3604334"/>
            <a:ext cx="0" cy="5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6966404-2CF0-4A00-AAFD-006CB3712AD0}"/>
              </a:ext>
            </a:extLst>
          </p:cNvPr>
          <p:cNvSpPr/>
          <p:nvPr/>
        </p:nvSpPr>
        <p:spPr>
          <a:xfrm>
            <a:off x="6320901" y="4191825"/>
            <a:ext cx="1882066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F735AD-F87C-4AAB-AECD-5662B4B25726}"/>
              </a:ext>
            </a:extLst>
          </p:cNvPr>
          <p:cNvCxnSpPr/>
          <p:nvPr/>
        </p:nvCxnSpPr>
        <p:spPr>
          <a:xfrm>
            <a:off x="7022237" y="4715608"/>
            <a:ext cx="0" cy="5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F30FD-9050-457E-8DAE-85C04D8E81A9}"/>
              </a:ext>
            </a:extLst>
          </p:cNvPr>
          <p:cNvSpPr/>
          <p:nvPr/>
        </p:nvSpPr>
        <p:spPr>
          <a:xfrm>
            <a:off x="6172462" y="5234432"/>
            <a:ext cx="174889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家人过来，发现烟味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0490C-76DB-43D4-95A3-CD972EADE2AF}"/>
              </a:ext>
            </a:extLst>
          </p:cNvPr>
          <p:cNvCxnSpPr/>
          <p:nvPr/>
        </p:nvCxnSpPr>
        <p:spPr>
          <a:xfrm>
            <a:off x="7634796" y="3429000"/>
            <a:ext cx="1384917" cy="59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2CFF99C-C230-4AE2-AA0B-5B1D1ED1552C}"/>
              </a:ext>
            </a:extLst>
          </p:cNvPr>
          <p:cNvSpPr/>
          <p:nvPr/>
        </p:nvSpPr>
        <p:spPr>
          <a:xfrm>
            <a:off x="8504807" y="4142757"/>
            <a:ext cx="2036055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等家人先过来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340FC6-9EE1-48A5-8CBE-5309EFDE10BA}"/>
              </a:ext>
            </a:extLst>
          </p:cNvPr>
          <p:cNvCxnSpPr>
            <a:stCxn id="23" idx="2"/>
          </p:cNvCxnSpPr>
          <p:nvPr/>
        </p:nvCxnSpPr>
        <p:spPr>
          <a:xfrm flipH="1">
            <a:off x="9522834" y="4666540"/>
            <a:ext cx="1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52BFD8-8710-49B6-BE2D-75E677D94ACE}"/>
              </a:ext>
            </a:extLst>
          </p:cNvPr>
          <p:cNvSpPr/>
          <p:nvPr/>
        </p:nvSpPr>
        <p:spPr>
          <a:xfrm>
            <a:off x="8453075" y="5273336"/>
            <a:ext cx="2087787" cy="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B463CF-CB80-4AE3-81BC-BC0C2F3CEC17}"/>
              </a:ext>
            </a:extLst>
          </p:cNvPr>
          <p:cNvCxnSpPr/>
          <p:nvPr/>
        </p:nvCxnSpPr>
        <p:spPr>
          <a:xfrm>
            <a:off x="9558344" y="5866747"/>
            <a:ext cx="0" cy="3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AB80C97-3040-464C-BFE6-4A2EB8847F2D}"/>
              </a:ext>
            </a:extLst>
          </p:cNvPr>
          <p:cNvSpPr/>
          <p:nvPr/>
        </p:nvSpPr>
        <p:spPr>
          <a:xfrm>
            <a:off x="8868792" y="6356412"/>
            <a:ext cx="1441140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94AFEE-19AE-4B81-ACCF-099D2E728C88}"/>
              </a:ext>
            </a:extLst>
          </p:cNvPr>
          <p:cNvCxnSpPr>
            <a:stCxn id="3" idx="2"/>
          </p:cNvCxnSpPr>
          <p:nvPr/>
        </p:nvCxnSpPr>
        <p:spPr>
          <a:xfrm flipH="1">
            <a:off x="7022237" y="5911222"/>
            <a:ext cx="24675" cy="31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EFB78-F5C8-4D9E-87F5-B9694395AA10}"/>
              </a:ext>
            </a:extLst>
          </p:cNvPr>
          <p:cNvSpPr/>
          <p:nvPr/>
        </p:nvSpPr>
        <p:spPr>
          <a:xfrm>
            <a:off x="6172462" y="6275472"/>
            <a:ext cx="1590538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868C2C-5E92-4CC1-8D0B-D0173FB36D32}"/>
              </a:ext>
            </a:extLst>
          </p:cNvPr>
          <p:cNvCxnSpPr/>
          <p:nvPr/>
        </p:nvCxnSpPr>
        <p:spPr>
          <a:xfrm>
            <a:off x="7763000" y="3266983"/>
            <a:ext cx="1487532" cy="25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58F31D1-60C7-46E7-AE61-DB0F6C7AB5DB}"/>
              </a:ext>
            </a:extLst>
          </p:cNvPr>
          <p:cNvSpPr/>
          <p:nvPr/>
        </p:nvSpPr>
        <p:spPr>
          <a:xfrm>
            <a:off x="9551001" y="3531092"/>
            <a:ext cx="1748901" cy="34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208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49CA-265E-4FCA-ACC1-A438187E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48E0D-C774-45A3-9DB5-D4940B3F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如出租车中：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可设计玩家在搭乘出租车时想吸烟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1F0F3-F080-4CC8-8DD8-EFFC2E7A7973}"/>
              </a:ext>
            </a:extLst>
          </p:cNvPr>
          <p:cNvSpPr/>
          <p:nvPr/>
        </p:nvSpPr>
        <p:spPr>
          <a:xfrm>
            <a:off x="5992427" y="2996213"/>
            <a:ext cx="1642369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想吸烟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F8B736-282B-4829-896B-44FCC65E6258}"/>
              </a:ext>
            </a:extLst>
          </p:cNvPr>
          <p:cNvCxnSpPr/>
          <p:nvPr/>
        </p:nvCxnSpPr>
        <p:spPr>
          <a:xfrm flipH="1">
            <a:off x="5122416" y="3519996"/>
            <a:ext cx="870011" cy="64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7816FCE-0FF7-4CAA-8A77-05D678D32154}"/>
              </a:ext>
            </a:extLst>
          </p:cNvPr>
          <p:cNvSpPr/>
          <p:nvPr/>
        </p:nvSpPr>
        <p:spPr>
          <a:xfrm>
            <a:off x="4136995" y="4191825"/>
            <a:ext cx="1970842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打开车窗户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5D5AE4-94EB-42DE-BB93-90D704B0A65D}"/>
              </a:ext>
            </a:extLst>
          </p:cNvPr>
          <p:cNvCxnSpPr/>
          <p:nvPr/>
        </p:nvCxnSpPr>
        <p:spPr>
          <a:xfrm flipH="1">
            <a:off x="3826276" y="4715608"/>
            <a:ext cx="727969" cy="47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C911770-921C-4C32-B095-4298FED079A3}"/>
              </a:ext>
            </a:extLst>
          </p:cNvPr>
          <p:cNvSpPr/>
          <p:nvPr/>
        </p:nvSpPr>
        <p:spPr>
          <a:xfrm>
            <a:off x="3142694" y="5166804"/>
            <a:ext cx="1748901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6ABC2FA-9316-431D-B6C3-AAF39AD2E131}"/>
              </a:ext>
            </a:extLst>
          </p:cNvPr>
          <p:cNvCxnSpPr/>
          <p:nvPr/>
        </p:nvCxnSpPr>
        <p:spPr>
          <a:xfrm flipH="1">
            <a:off x="2485748" y="5761608"/>
            <a:ext cx="745724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3D739DE-64B4-4005-A491-A8ACA5595EF2}"/>
              </a:ext>
            </a:extLst>
          </p:cNvPr>
          <p:cNvSpPr/>
          <p:nvPr/>
        </p:nvSpPr>
        <p:spPr>
          <a:xfrm>
            <a:off x="1882065" y="6275472"/>
            <a:ext cx="2112885" cy="5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减缓司机抗议时间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304C8F-6317-4879-8647-7BFA26938B82}"/>
              </a:ext>
            </a:extLst>
          </p:cNvPr>
          <p:cNvCxnSpPr>
            <a:cxnSpLocks/>
          </p:cNvCxnSpPr>
          <p:nvPr/>
        </p:nvCxnSpPr>
        <p:spPr>
          <a:xfrm>
            <a:off x="7022237" y="3604334"/>
            <a:ext cx="0" cy="5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6966404-2CF0-4A00-AAFD-006CB3712AD0}"/>
              </a:ext>
            </a:extLst>
          </p:cNvPr>
          <p:cNvSpPr/>
          <p:nvPr/>
        </p:nvSpPr>
        <p:spPr>
          <a:xfrm>
            <a:off x="6320901" y="4191825"/>
            <a:ext cx="1882066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F735AD-F87C-4AAB-AECD-5662B4B25726}"/>
              </a:ext>
            </a:extLst>
          </p:cNvPr>
          <p:cNvCxnSpPr/>
          <p:nvPr/>
        </p:nvCxnSpPr>
        <p:spPr>
          <a:xfrm>
            <a:off x="7022237" y="4715608"/>
            <a:ext cx="0" cy="5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95F30FD-9050-457E-8DAE-85C04D8E81A9}"/>
              </a:ext>
            </a:extLst>
          </p:cNvPr>
          <p:cNvSpPr/>
          <p:nvPr/>
        </p:nvSpPr>
        <p:spPr>
          <a:xfrm>
            <a:off x="6172462" y="5234432"/>
            <a:ext cx="174889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司机抗议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00490C-76DB-43D4-95A3-CD972EADE2AF}"/>
              </a:ext>
            </a:extLst>
          </p:cNvPr>
          <p:cNvCxnSpPr/>
          <p:nvPr/>
        </p:nvCxnSpPr>
        <p:spPr>
          <a:xfrm>
            <a:off x="7634796" y="3429000"/>
            <a:ext cx="1384917" cy="59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2CFF99C-C230-4AE2-AA0B-5B1D1ED1552C}"/>
              </a:ext>
            </a:extLst>
          </p:cNvPr>
          <p:cNvSpPr/>
          <p:nvPr/>
        </p:nvSpPr>
        <p:spPr>
          <a:xfrm>
            <a:off x="8504807" y="4142757"/>
            <a:ext cx="2036055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给司机点烟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340FC6-9EE1-48A5-8CBE-5309EFDE10BA}"/>
              </a:ext>
            </a:extLst>
          </p:cNvPr>
          <p:cNvCxnSpPr>
            <a:stCxn id="23" idx="2"/>
          </p:cNvCxnSpPr>
          <p:nvPr/>
        </p:nvCxnSpPr>
        <p:spPr>
          <a:xfrm flipH="1">
            <a:off x="9522834" y="4666540"/>
            <a:ext cx="1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352BFD8-8710-49B6-BE2D-75E677D94ACE}"/>
              </a:ext>
            </a:extLst>
          </p:cNvPr>
          <p:cNvSpPr/>
          <p:nvPr/>
        </p:nvSpPr>
        <p:spPr>
          <a:xfrm>
            <a:off x="8453075" y="5273336"/>
            <a:ext cx="2087787" cy="59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B463CF-CB80-4AE3-81BC-BC0C2F3CEC17}"/>
              </a:ext>
            </a:extLst>
          </p:cNvPr>
          <p:cNvCxnSpPr/>
          <p:nvPr/>
        </p:nvCxnSpPr>
        <p:spPr>
          <a:xfrm>
            <a:off x="9558344" y="5866747"/>
            <a:ext cx="0" cy="36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AB80C97-3040-464C-BFE6-4A2EB8847F2D}"/>
              </a:ext>
            </a:extLst>
          </p:cNvPr>
          <p:cNvSpPr/>
          <p:nvPr/>
        </p:nvSpPr>
        <p:spPr>
          <a:xfrm>
            <a:off x="8868792" y="6356412"/>
            <a:ext cx="1441140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A94AFEE-19AE-4B81-ACCF-099D2E728C88}"/>
              </a:ext>
            </a:extLst>
          </p:cNvPr>
          <p:cNvCxnSpPr>
            <a:stCxn id="3" idx="2"/>
          </p:cNvCxnSpPr>
          <p:nvPr/>
        </p:nvCxnSpPr>
        <p:spPr>
          <a:xfrm flipH="1">
            <a:off x="7022237" y="5911222"/>
            <a:ext cx="24675" cy="31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2EFB78-F5C8-4D9E-87F5-B9694395AA10}"/>
              </a:ext>
            </a:extLst>
          </p:cNvPr>
          <p:cNvSpPr/>
          <p:nvPr/>
        </p:nvSpPr>
        <p:spPr>
          <a:xfrm>
            <a:off x="6172462" y="6275472"/>
            <a:ext cx="1590538" cy="46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8F31D1-60C7-46E7-AE61-DB0F6C7AB5DB}"/>
              </a:ext>
            </a:extLst>
          </p:cNvPr>
          <p:cNvSpPr/>
          <p:nvPr/>
        </p:nvSpPr>
        <p:spPr>
          <a:xfrm>
            <a:off x="10630161" y="4191825"/>
            <a:ext cx="1748901" cy="341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给司机加钱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1A3429-86F9-4911-9744-C47968CF13BC}"/>
              </a:ext>
            </a:extLst>
          </p:cNvPr>
          <p:cNvCxnSpPr>
            <a:endCxn id="3" idx="3"/>
          </p:cNvCxnSpPr>
          <p:nvPr/>
        </p:nvCxnSpPr>
        <p:spPr>
          <a:xfrm>
            <a:off x="7763000" y="3258104"/>
            <a:ext cx="3741612" cy="7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4A464-1EE1-42F6-B3AF-728335345EA5}"/>
              </a:ext>
            </a:extLst>
          </p:cNvPr>
          <p:cNvCxnSpPr/>
          <p:nvPr/>
        </p:nvCxnSpPr>
        <p:spPr>
          <a:xfrm>
            <a:off x="11567604" y="4666540"/>
            <a:ext cx="0" cy="6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9A7F08-7F45-4436-957D-F72FBF0DE244}"/>
              </a:ext>
            </a:extLst>
          </p:cNvPr>
          <p:cNvSpPr/>
          <p:nvPr/>
        </p:nvSpPr>
        <p:spPr>
          <a:xfrm>
            <a:off x="10706470" y="5273336"/>
            <a:ext cx="1537367" cy="63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吸烟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9D6B1F-CD17-47FE-AA57-ADE1B0534938}"/>
              </a:ext>
            </a:extLst>
          </p:cNvPr>
          <p:cNvCxnSpPr>
            <a:cxnSpLocks/>
          </p:cNvCxnSpPr>
          <p:nvPr/>
        </p:nvCxnSpPr>
        <p:spPr>
          <a:xfrm flipH="1">
            <a:off x="10413396" y="5857956"/>
            <a:ext cx="1194680" cy="5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AFEF0E-E016-4C2C-81B6-11ED267CF9DD}"/>
              </a:ext>
            </a:extLst>
          </p:cNvPr>
          <p:cNvCxnSpPr/>
          <p:nvPr/>
        </p:nvCxnSpPr>
        <p:spPr>
          <a:xfrm>
            <a:off x="4136995" y="6568956"/>
            <a:ext cx="1959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C11A739-9793-409A-B274-B0BB4CA08C79}"/>
              </a:ext>
            </a:extLst>
          </p:cNvPr>
          <p:cNvSpPr/>
          <p:nvPr/>
        </p:nvSpPr>
        <p:spPr>
          <a:xfrm>
            <a:off x="4630498" y="6156947"/>
            <a:ext cx="1194676" cy="412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继续吸烟</a:t>
            </a:r>
          </a:p>
        </p:txBody>
      </p:sp>
    </p:spTree>
    <p:extLst>
      <p:ext uri="{BB962C8B-B14F-4D97-AF65-F5344CB8AC3E}">
        <p14:creationId xmlns:p14="http://schemas.microsoft.com/office/powerpoint/2010/main" val="44878960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279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PowerPoint 演示文稿</vt:lpstr>
      <vt:lpstr>游戏概况</vt:lpstr>
      <vt:lpstr>游戏玩法</vt:lpstr>
      <vt:lpstr>游戏设定</vt:lpstr>
      <vt:lpstr>游戏内容</vt:lpstr>
      <vt:lpstr>游戏内容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葛美玲</dc:creator>
  <cp:lastModifiedBy> </cp:lastModifiedBy>
  <cp:revision>72</cp:revision>
  <dcterms:created xsi:type="dcterms:W3CDTF">2018-08-29T11:23:59Z</dcterms:created>
  <dcterms:modified xsi:type="dcterms:W3CDTF">2018-08-29T12:29:20Z</dcterms:modified>
</cp:coreProperties>
</file>