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01705100927322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25" y="755650"/>
            <a:ext cx="2704465" cy="26949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17465" y="3855085"/>
            <a:ext cx="216598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0" b="1">
                <a:solidFill>
                  <a:schemeClr val="accent6">
                    <a:lumMod val="75000"/>
                  </a:schemeClr>
                </a:solidFill>
              </a:rPr>
              <a:t>脚步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01705100927322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" y="133985"/>
            <a:ext cx="730885" cy="7289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71245" y="260985"/>
            <a:ext cx="14770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accent6">
                    <a:lumMod val="75000"/>
                  </a:schemeClr>
                </a:solidFill>
              </a:rPr>
              <a:t>游戏概述</a:t>
            </a:r>
          </a:p>
        </p:txBody>
      </p:sp>
      <p:cxnSp>
        <p:nvCxnSpPr>
          <p:cNvPr id="6" name="直接连接符 5"/>
          <p:cNvCxnSpPr>
            <a:stCxn id="4" idx="2"/>
          </p:cNvCxnSpPr>
          <p:nvPr/>
        </p:nvCxnSpPr>
        <p:spPr>
          <a:xfrm flipV="1">
            <a:off x="539750" y="857885"/>
            <a:ext cx="2335530" cy="50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7890D84-2C05-4D65-B234-4C7BF1367D03}"/>
              </a:ext>
            </a:extLst>
          </p:cNvPr>
          <p:cNvSpPr txBox="1"/>
          <p:nvPr/>
        </p:nvSpPr>
        <p:spPr>
          <a:xfrm>
            <a:off x="2620652" y="1918031"/>
            <a:ext cx="5835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游戏平台：移动端</a:t>
            </a:r>
            <a:endParaRPr lang="en-US" altLang="zh-CN" dirty="0"/>
          </a:p>
          <a:p>
            <a:r>
              <a:rPr lang="zh-CN" altLang="en-US" dirty="0"/>
              <a:t>游戏特色：全声音玩法</a:t>
            </a:r>
            <a:endParaRPr lang="en-US" altLang="zh-CN" dirty="0"/>
          </a:p>
          <a:p>
            <a:r>
              <a:rPr lang="zh-CN" altLang="en-US" dirty="0"/>
              <a:t>游戏剧情：主角在一片漆黑中醒来，什么都看不到，玩家需要通过听声音，来控制主角移动，并且了解黑暗世界中的故事。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01705100927322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" y="133985"/>
            <a:ext cx="730885" cy="7289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71245" y="260985"/>
            <a:ext cx="14770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accent6">
                    <a:lumMod val="75000"/>
                  </a:schemeClr>
                </a:solidFill>
              </a:rPr>
              <a:t>游戏控制</a:t>
            </a:r>
          </a:p>
        </p:txBody>
      </p:sp>
      <p:cxnSp>
        <p:nvCxnSpPr>
          <p:cNvPr id="6" name="直接连接符 5"/>
          <p:cNvCxnSpPr>
            <a:stCxn id="4" idx="2"/>
          </p:cNvCxnSpPr>
          <p:nvPr/>
        </p:nvCxnSpPr>
        <p:spPr>
          <a:xfrm flipV="1">
            <a:off x="539750" y="857885"/>
            <a:ext cx="2335530" cy="50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C765B99C-07E8-48EA-A8F0-581A7123AA86}"/>
              </a:ext>
            </a:extLst>
          </p:cNvPr>
          <p:cNvSpPr/>
          <p:nvPr/>
        </p:nvSpPr>
        <p:spPr>
          <a:xfrm>
            <a:off x="2378573" y="1725105"/>
            <a:ext cx="7745815" cy="37235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0A032E0-9449-4B7F-A3BE-4E211D8A2F95}"/>
              </a:ext>
            </a:extLst>
          </p:cNvPr>
          <p:cNvCxnSpPr/>
          <p:nvPr/>
        </p:nvCxnSpPr>
        <p:spPr>
          <a:xfrm flipH="1">
            <a:off x="1707515" y="3959258"/>
            <a:ext cx="840740" cy="207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4F94E4F-1E08-44FB-B5B4-F0EFA142037C}"/>
              </a:ext>
            </a:extLst>
          </p:cNvPr>
          <p:cNvSpPr txBox="1"/>
          <p:nvPr/>
        </p:nvSpPr>
        <p:spPr>
          <a:xfrm>
            <a:off x="539431" y="4015819"/>
            <a:ext cx="1168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左侧可上下左右移动，控制角色移动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51B3FE9-A303-434C-9F6A-E240100D928D}"/>
              </a:ext>
            </a:extLst>
          </p:cNvPr>
          <p:cNvCxnSpPr>
            <a:cxnSpLocks/>
          </p:cNvCxnSpPr>
          <p:nvPr/>
        </p:nvCxnSpPr>
        <p:spPr>
          <a:xfrm>
            <a:off x="9813427" y="3429000"/>
            <a:ext cx="820008" cy="737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5D93BF3-7C38-4DE2-B6B4-DEA00EC1C047}"/>
              </a:ext>
            </a:extLst>
          </p:cNvPr>
          <p:cNvSpPr txBox="1"/>
          <p:nvPr/>
        </p:nvSpPr>
        <p:spPr>
          <a:xfrm>
            <a:off x="10674580" y="3959258"/>
            <a:ext cx="11680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右侧屏幕上滑表示同意，下滑表示否定</a:t>
            </a:r>
          </a:p>
        </p:txBody>
      </p:sp>
    </p:spTree>
    <p:extLst>
      <p:ext uri="{BB962C8B-B14F-4D97-AF65-F5344CB8AC3E}">
        <p14:creationId xmlns:p14="http://schemas.microsoft.com/office/powerpoint/2010/main" val="2751464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01705100927322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" y="133985"/>
            <a:ext cx="730885" cy="7289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71245" y="260985"/>
            <a:ext cx="14770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accent6">
                    <a:lumMod val="75000"/>
                  </a:schemeClr>
                </a:solidFill>
              </a:rPr>
              <a:t>游戏机制</a:t>
            </a:r>
          </a:p>
        </p:txBody>
      </p:sp>
      <p:cxnSp>
        <p:nvCxnSpPr>
          <p:cNvPr id="6" name="直接连接符 5"/>
          <p:cNvCxnSpPr>
            <a:stCxn id="4" idx="2"/>
          </p:cNvCxnSpPr>
          <p:nvPr/>
        </p:nvCxnSpPr>
        <p:spPr>
          <a:xfrm flipV="1">
            <a:off x="539750" y="857885"/>
            <a:ext cx="2335530" cy="50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F771BDCA-2524-470B-87D6-14587A57E75C}"/>
              </a:ext>
            </a:extLst>
          </p:cNvPr>
          <p:cNvSpPr txBox="1"/>
          <p:nvPr/>
        </p:nvSpPr>
        <p:spPr>
          <a:xfrm>
            <a:off x="2121030" y="1687398"/>
            <a:ext cx="82390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移动机制：左侧屏幕上下左右</a:t>
            </a:r>
            <a:endParaRPr lang="en-US" altLang="zh-CN" dirty="0"/>
          </a:p>
          <a:p>
            <a:r>
              <a:rPr lang="zh-CN" altLang="en-US" dirty="0"/>
              <a:t>观点机制：右侧屏幕上滑（同意，调查，肯定），右侧屏幕下滑（否定）</a:t>
            </a:r>
            <a:endParaRPr lang="en-US" altLang="zh-CN" dirty="0"/>
          </a:p>
          <a:p>
            <a:r>
              <a:rPr lang="zh-CN" altLang="en-US" dirty="0"/>
              <a:t>声音定位：通过听声音的大小，来判断角色是否朝目标方向移动</a:t>
            </a:r>
            <a:endParaRPr lang="en-US" altLang="zh-CN" dirty="0"/>
          </a:p>
          <a:p>
            <a:r>
              <a:rPr lang="zh-CN" altLang="en-US" dirty="0"/>
              <a:t>同伴机制：游戏刚开始时有个同伴帮助你，与你对话（新手引导，后期同伴可消失或死亡）</a:t>
            </a:r>
            <a:endParaRPr lang="en-US" altLang="zh-CN" dirty="0"/>
          </a:p>
          <a:p>
            <a:r>
              <a:rPr lang="zh-CN" altLang="en-US" dirty="0"/>
              <a:t>声音消失：对做过决策的声音，声音会消失</a:t>
            </a:r>
            <a:endParaRPr lang="en-US" altLang="zh-CN" dirty="0"/>
          </a:p>
          <a:p>
            <a:r>
              <a:rPr lang="zh-CN" altLang="en-US" dirty="0"/>
              <a:t>声音重复：当声音信息有遗漏时，等待做决策时，声音会自动重复播放</a:t>
            </a:r>
            <a:endParaRPr lang="en-US" altLang="zh-CN" dirty="0"/>
          </a:p>
          <a:p>
            <a:r>
              <a:rPr lang="zh-CN" altLang="en-US" dirty="0"/>
              <a:t>惨叫机制：当玩家做了错误决策时，主角会发出惨叫（不会死亡），直到玩家远离危险</a:t>
            </a:r>
            <a:endParaRPr lang="en-US" altLang="zh-CN" dirty="0"/>
          </a:p>
          <a:p>
            <a:r>
              <a:rPr lang="zh-CN" altLang="en-US" dirty="0"/>
              <a:t>开门声音：当玩家解决一个场景的谜题后，会出现开门声，到达开门声位置时，上滑屏幕则会进入下一个场景</a:t>
            </a:r>
            <a:endParaRPr lang="en-US" altLang="zh-CN" dirty="0"/>
          </a:p>
          <a:p>
            <a:r>
              <a:rPr lang="zh-CN" altLang="en-US" dirty="0"/>
              <a:t>到达声音：当玩家到达声音源的时候，会出现到达声音</a:t>
            </a:r>
          </a:p>
        </p:txBody>
      </p:sp>
    </p:spTree>
    <p:extLst>
      <p:ext uri="{BB962C8B-B14F-4D97-AF65-F5344CB8AC3E}">
        <p14:creationId xmlns:p14="http://schemas.microsoft.com/office/powerpoint/2010/main" val="241225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01705100927322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" y="133985"/>
            <a:ext cx="730885" cy="7289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71245" y="260985"/>
            <a:ext cx="14770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accent6">
                    <a:lumMod val="75000"/>
                  </a:schemeClr>
                </a:solidFill>
              </a:rPr>
              <a:t>游戏剧情</a:t>
            </a:r>
          </a:p>
        </p:txBody>
      </p:sp>
      <p:cxnSp>
        <p:nvCxnSpPr>
          <p:cNvPr id="6" name="直接连接符 5"/>
          <p:cNvCxnSpPr>
            <a:stCxn id="4" idx="2"/>
          </p:cNvCxnSpPr>
          <p:nvPr/>
        </p:nvCxnSpPr>
        <p:spPr>
          <a:xfrm flipV="1">
            <a:off x="539750" y="857885"/>
            <a:ext cx="2335530" cy="50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C6CBCDB-D4AC-44A5-9131-12B0E871E946}"/>
              </a:ext>
            </a:extLst>
          </p:cNvPr>
          <p:cNvSpPr txBox="1"/>
          <p:nvPr/>
        </p:nvSpPr>
        <p:spPr>
          <a:xfrm>
            <a:off x="1772239" y="1564849"/>
            <a:ext cx="82767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玩家在地狱中醒来（主角不知道），一个灵魂（同伴）帮助玩家熟悉地狱的环境，玩家通过探索地狱中的各种声音，最终了解到了解到他所处的环境，以及来到这里的原因（因为主角已经死亡，也是灵魂状态，生前作恶多端，死后下地狱），过程中，玩家的同伴消失了一段时间（被杀），后来由魔鬼假扮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玩家得知一切信息后，最后和魔鬼同归于尽了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9611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346</Words>
  <Application>Microsoft Office PowerPoint</Application>
  <PresentationFormat>宽屏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微软雅黑</vt:lpstr>
      <vt:lpstr>Arial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tan ailsa</cp:lastModifiedBy>
  <cp:revision>14</cp:revision>
  <dcterms:created xsi:type="dcterms:W3CDTF">2018-11-02T03:28:05Z</dcterms:created>
  <dcterms:modified xsi:type="dcterms:W3CDTF">2018-11-03T04:28:09Z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