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196AB-409C-4A5C-B803-B3E40DF1E29F}">
          <p14:sldIdLst>
            <p14:sldId id="256"/>
            <p14:sldId id="257"/>
            <p14:sldId id="260"/>
            <p14:sldId id="261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B03"/>
    <a:srgbClr val="441918"/>
    <a:srgbClr val="356412"/>
    <a:srgbClr val="7F7F7F"/>
    <a:srgbClr val="35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38" autoAdjust="0"/>
  </p:normalViewPr>
  <p:slideViewPr>
    <p:cSldViewPr snapToObjects="1">
      <p:cViewPr>
        <p:scale>
          <a:sx n="125" d="100"/>
          <a:sy n="125" d="100"/>
        </p:scale>
        <p:origin x="-1224" y="-4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EED2-B6D7-45DF-AF1B-CE72B59437B3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165AB-AAD4-4B56-973B-2A2439A65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0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Icon:</a:t>
            </a:r>
            <a:r>
              <a:rPr lang="en-US" baseline="0" dirty="0" smtClean="0"/>
              <a:t> small skill, big skill</a:t>
            </a:r>
          </a:p>
          <a:p>
            <a:r>
              <a:rPr lang="en-US" smtClean="0"/>
              <a:t>http://game-icons.net/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165AB-AAD4-4B56-973B-2A2439A65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34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7"/>
          <p:cNvSpPr/>
          <p:nvPr userDrawn="1"/>
        </p:nvSpPr>
        <p:spPr>
          <a:xfrm flipH="1">
            <a:off x="8343851" y="1923679"/>
            <a:ext cx="800147" cy="10801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直角三角形 8"/>
          <p:cNvSpPr/>
          <p:nvPr userDrawn="1"/>
        </p:nvSpPr>
        <p:spPr>
          <a:xfrm rot="16200000" flipH="1">
            <a:off x="195535" y="1996283"/>
            <a:ext cx="1080121" cy="327992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/>
          </a:p>
        </p:txBody>
      </p:sp>
      <p:sp>
        <p:nvSpPr>
          <p:cNvPr id="8" name="直角三角形 8"/>
          <p:cNvSpPr/>
          <p:nvPr userDrawn="1"/>
        </p:nvSpPr>
        <p:spPr>
          <a:xfrm rot="10800000" flipH="1">
            <a:off x="8343852" y="2700337"/>
            <a:ext cx="404612" cy="303459"/>
          </a:xfrm>
          <a:prstGeom prst="rtTriangle">
            <a:avLst/>
          </a:prstGeom>
          <a:solidFill>
            <a:srgbClr val="371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7"/>
          <p:cNvSpPr/>
          <p:nvPr userDrawn="1"/>
        </p:nvSpPr>
        <p:spPr>
          <a:xfrm>
            <a:off x="899592" y="1620219"/>
            <a:ext cx="7848872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1597820"/>
            <a:ext cx="7056784" cy="11025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7"/>
          <p:cNvSpPr/>
          <p:nvPr userDrawn="1"/>
        </p:nvSpPr>
        <p:spPr>
          <a:xfrm>
            <a:off x="0" y="483519"/>
            <a:ext cx="75557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矩形 7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直角三角形 8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rgbClr val="371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直角三角形 8"/>
          <p:cNvSpPr/>
          <p:nvPr userDrawn="1"/>
        </p:nvSpPr>
        <p:spPr>
          <a:xfrm rot="5400000">
            <a:off x="4427984" y="411510"/>
            <a:ext cx="504056" cy="2160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63318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4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7"/>
          <p:cNvSpPr/>
          <p:nvPr userDrawn="1"/>
        </p:nvSpPr>
        <p:spPr>
          <a:xfrm>
            <a:off x="0" y="483519"/>
            <a:ext cx="75557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7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直角三角形 8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rgbClr val="371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直角三角形 8"/>
          <p:cNvSpPr/>
          <p:nvPr userDrawn="1"/>
        </p:nvSpPr>
        <p:spPr>
          <a:xfrm rot="5400000">
            <a:off x="4427984" y="411510"/>
            <a:ext cx="504056" cy="2160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5649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8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3598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3598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7"/>
          <p:cNvSpPr/>
          <p:nvPr userDrawn="1"/>
        </p:nvSpPr>
        <p:spPr>
          <a:xfrm>
            <a:off x="0" y="483519"/>
            <a:ext cx="75557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矩形 7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直角三角形 8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rgbClr val="371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直角三角形 8"/>
          <p:cNvSpPr/>
          <p:nvPr userDrawn="1"/>
        </p:nvSpPr>
        <p:spPr>
          <a:xfrm rot="5400000">
            <a:off x="4427984" y="411510"/>
            <a:ext cx="504056" cy="2160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67896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7"/>
          <p:cNvSpPr/>
          <p:nvPr userDrawn="1"/>
        </p:nvSpPr>
        <p:spPr>
          <a:xfrm>
            <a:off x="0" y="483519"/>
            <a:ext cx="75557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矩形 7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直角三角形 8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rgbClr val="371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直角三角形 8"/>
          <p:cNvSpPr/>
          <p:nvPr userDrawn="1"/>
        </p:nvSpPr>
        <p:spPr>
          <a:xfrm rot="5400000">
            <a:off x="4427984" y="411510"/>
            <a:ext cx="504056" cy="2160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4102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7"/>
          <p:cNvSpPr/>
          <p:nvPr userDrawn="1"/>
        </p:nvSpPr>
        <p:spPr>
          <a:xfrm>
            <a:off x="0" y="483519"/>
            <a:ext cx="75557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矩形 7"/>
          <p:cNvSpPr/>
          <p:nvPr userDrawn="1"/>
        </p:nvSpPr>
        <p:spPr>
          <a:xfrm>
            <a:off x="467544" y="267494"/>
            <a:ext cx="4104456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" name="直角三角形 8"/>
          <p:cNvSpPr/>
          <p:nvPr userDrawn="1"/>
        </p:nvSpPr>
        <p:spPr>
          <a:xfrm rot="10800000">
            <a:off x="467544" y="771550"/>
            <a:ext cx="288032" cy="216024"/>
          </a:xfrm>
          <a:prstGeom prst="rtTriangle">
            <a:avLst/>
          </a:prstGeom>
          <a:solidFill>
            <a:srgbClr val="371B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3970784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直角三角形 8"/>
          <p:cNvSpPr/>
          <p:nvPr userDrawn="1"/>
        </p:nvSpPr>
        <p:spPr>
          <a:xfrm rot="5400000">
            <a:off x="4427984" y="411510"/>
            <a:ext cx="504056" cy="216024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632773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6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36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Kingsoft\grey_logo-1272x636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7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43558"/>
            <a:ext cx="691276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随机对话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0211" y="1059582"/>
            <a:ext cx="5130753" cy="3848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rapezoid 296"/>
          <p:cNvSpPr/>
          <p:nvPr/>
        </p:nvSpPr>
        <p:spPr>
          <a:xfrm rot="10800000">
            <a:off x="2621256" y="1294314"/>
            <a:ext cx="1068662" cy="397993"/>
          </a:xfrm>
          <a:prstGeom prst="trapezoid">
            <a:avLst>
              <a:gd name="adj" fmla="val 37844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268" y="4280170"/>
            <a:ext cx="5130753" cy="627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M</a:t>
            </a:r>
            <a:r>
              <a:rPr lang="en-US" altLang="zh-CN" dirty="0" smtClean="0"/>
              <a:t>ockup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3145" y="4343917"/>
            <a:ext cx="507742" cy="507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07302" y="4343917"/>
            <a:ext cx="507742" cy="507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71459" y="4343917"/>
            <a:ext cx="507742" cy="507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35617" y="4343917"/>
            <a:ext cx="507742" cy="507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899774" y="4343917"/>
            <a:ext cx="507742" cy="507742"/>
          </a:xfrm>
          <a:prstGeom prst="round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63932" y="4343917"/>
            <a:ext cx="507742" cy="507742"/>
          </a:xfrm>
          <a:prstGeom prst="round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028089" y="4343917"/>
            <a:ext cx="1636057" cy="507742"/>
            <a:chOff x="4034267" y="4343917"/>
            <a:chExt cx="1636057" cy="507742"/>
          </a:xfrm>
          <a:effectLst>
            <a:glow rad="38100">
              <a:schemeClr val="bg1">
                <a:alpha val="65000"/>
              </a:schemeClr>
            </a:glow>
          </a:effectLst>
        </p:grpSpPr>
        <p:sp>
          <p:nvSpPr>
            <p:cNvPr id="14" name="Rounded Rectangle 13"/>
            <p:cNvSpPr/>
            <p:nvPr/>
          </p:nvSpPr>
          <p:spPr>
            <a:xfrm>
              <a:off x="4034267" y="4343917"/>
              <a:ext cx="507742" cy="507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98424" y="4343917"/>
              <a:ext cx="507742" cy="507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62582" y="4343917"/>
              <a:ext cx="507742" cy="507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85431" y="4256222"/>
            <a:ext cx="653045" cy="659092"/>
            <a:chOff x="6116772" y="2360738"/>
            <a:chExt cx="653045" cy="659092"/>
          </a:xfrm>
        </p:grpSpPr>
        <p:sp>
          <p:nvSpPr>
            <p:cNvPr id="51" name="Rounded Rectangle 50"/>
            <p:cNvSpPr/>
            <p:nvPr/>
          </p:nvSpPr>
          <p:spPr>
            <a:xfrm>
              <a:off x="6155263" y="2402252"/>
              <a:ext cx="576065" cy="576065"/>
            </a:xfrm>
            <a:prstGeom prst="roundRect">
              <a:avLst>
                <a:gd name="adj" fmla="val 85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772" y="2360738"/>
              <a:ext cx="653045" cy="6590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4496949" y="4256222"/>
            <a:ext cx="653045" cy="659092"/>
            <a:chOff x="6116772" y="2360738"/>
            <a:chExt cx="653045" cy="659092"/>
          </a:xfrm>
        </p:grpSpPr>
        <p:sp>
          <p:nvSpPr>
            <p:cNvPr id="67" name="Rounded Rectangle 66"/>
            <p:cNvSpPr/>
            <p:nvPr/>
          </p:nvSpPr>
          <p:spPr>
            <a:xfrm>
              <a:off x="6155263" y="2402252"/>
              <a:ext cx="576065" cy="576065"/>
            </a:xfrm>
            <a:prstGeom prst="roundRect">
              <a:avLst>
                <a:gd name="adj" fmla="val 85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772" y="2360738"/>
              <a:ext cx="653045" cy="6590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3908467" y="4256222"/>
            <a:ext cx="653045" cy="659092"/>
            <a:chOff x="6116772" y="2360738"/>
            <a:chExt cx="653045" cy="659092"/>
          </a:xfrm>
        </p:grpSpPr>
        <p:sp>
          <p:nvSpPr>
            <p:cNvPr id="74" name="Rounded Rectangle 73"/>
            <p:cNvSpPr/>
            <p:nvPr/>
          </p:nvSpPr>
          <p:spPr>
            <a:xfrm>
              <a:off x="6155263" y="2402252"/>
              <a:ext cx="576065" cy="576065"/>
            </a:xfrm>
            <a:prstGeom prst="roundRect">
              <a:avLst>
                <a:gd name="adj" fmla="val 850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772" y="2360738"/>
              <a:ext cx="653045" cy="65909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435360" y="1142870"/>
            <a:ext cx="1473108" cy="151447"/>
            <a:chOff x="803070" y="1170671"/>
            <a:chExt cx="2184755" cy="151447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68" name="Snip Diagonal Corner Rectangle 67"/>
            <p:cNvSpPr/>
            <p:nvPr/>
          </p:nvSpPr>
          <p:spPr>
            <a:xfrm>
              <a:off x="803071" y="1170672"/>
              <a:ext cx="2184754" cy="151446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Snip Diagonal Corner Rectangle 87"/>
            <p:cNvSpPr/>
            <p:nvPr/>
          </p:nvSpPr>
          <p:spPr>
            <a:xfrm>
              <a:off x="803070" y="1170671"/>
              <a:ext cx="1896722" cy="151447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621255" y="1103178"/>
            <a:ext cx="1068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en-US" sz="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/100</a:t>
            </a:r>
            <a:endParaRPr lang="en-US" sz="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TextBox 297"/>
          <p:cNvSpPr txBox="1"/>
          <p:nvPr/>
        </p:nvSpPr>
        <p:spPr>
          <a:xfrm flipH="1">
            <a:off x="2843356" y="1241416"/>
            <a:ext cx="620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6" name="Rectangle 175"/>
          <p:cNvSpPr/>
          <p:nvPr/>
        </p:nvSpPr>
        <p:spPr>
          <a:xfrm rot="2700000">
            <a:off x="2405802" y="1127302"/>
            <a:ext cx="178488" cy="17848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79805" y="1123755"/>
            <a:ext cx="312418" cy="3124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6211" y="1211026"/>
            <a:ext cx="1232990" cy="1378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066875" y="1232248"/>
            <a:ext cx="1192931" cy="954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1066876" y="1232248"/>
            <a:ext cx="704584" cy="9543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832205" y="1276155"/>
            <a:ext cx="312418" cy="3124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198611" y="1363426"/>
            <a:ext cx="1232990" cy="1378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1219275" y="1384648"/>
            <a:ext cx="1192931" cy="954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219276" y="1384648"/>
            <a:ext cx="704584" cy="9543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984605" y="1428555"/>
            <a:ext cx="312418" cy="31241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1351011" y="1515826"/>
            <a:ext cx="1232990" cy="1378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371675" y="1537048"/>
            <a:ext cx="1192931" cy="954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1371676" y="1537048"/>
            <a:ext cx="704584" cy="95432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19168" y="1453959"/>
            <a:ext cx="1216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 smtClean="0">
                <a:solidFill>
                  <a:schemeClr val="bg1"/>
                </a:solidFill>
              </a:rPr>
              <a:t>999</a:t>
            </a:r>
            <a:r>
              <a:rPr lang="en-US" sz="700" i="1" dirty="0" smtClean="0">
                <a:solidFill>
                  <a:schemeClr val="bg1"/>
                </a:solidFill>
              </a:rPr>
              <a:t>/123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9701" y="1149159"/>
            <a:ext cx="1216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 smtClean="0">
                <a:solidFill>
                  <a:schemeClr val="bg1"/>
                </a:solidFill>
              </a:rPr>
              <a:t>999</a:t>
            </a:r>
            <a:r>
              <a:rPr lang="en-US" sz="700" i="1" dirty="0" smtClean="0">
                <a:solidFill>
                  <a:schemeClr val="bg1"/>
                </a:solidFill>
              </a:rPr>
              <a:t>/123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1084" y="1302028"/>
            <a:ext cx="1216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i="1" dirty="0" smtClean="0">
                <a:solidFill>
                  <a:schemeClr val="bg1"/>
                </a:solidFill>
              </a:rPr>
              <a:t>999</a:t>
            </a:r>
            <a:r>
              <a:rPr lang="en-US" sz="700" i="1" dirty="0" smtClean="0">
                <a:solidFill>
                  <a:schemeClr val="bg1"/>
                </a:solidFill>
              </a:rPr>
              <a:t>/123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27584" y="3042313"/>
            <a:ext cx="458437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27584" y="3378594"/>
            <a:ext cx="458437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7584" y="3714875"/>
            <a:ext cx="458437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417632" y="2009995"/>
            <a:ext cx="420661" cy="1059995"/>
            <a:chOff x="237001" y="1559682"/>
            <a:chExt cx="420661" cy="1059995"/>
          </a:xfrm>
        </p:grpSpPr>
        <p:sp>
          <p:nvSpPr>
            <p:cNvPr id="50" name="Oval 49"/>
            <p:cNvSpPr/>
            <p:nvPr/>
          </p:nvSpPr>
          <p:spPr>
            <a:xfrm>
              <a:off x="237001" y="1559682"/>
              <a:ext cx="420661" cy="42066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 rot="10800000">
              <a:off x="251520" y="2043613"/>
              <a:ext cx="391625" cy="57606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4999" y="2318599"/>
            <a:ext cx="420661" cy="1059995"/>
            <a:chOff x="237001" y="1559682"/>
            <a:chExt cx="420661" cy="1059995"/>
          </a:xfrm>
        </p:grpSpPr>
        <p:sp>
          <p:nvSpPr>
            <p:cNvPr id="54" name="Oval 53"/>
            <p:cNvSpPr/>
            <p:nvPr/>
          </p:nvSpPr>
          <p:spPr>
            <a:xfrm>
              <a:off x="237001" y="1559682"/>
              <a:ext cx="420661" cy="42066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10800000">
              <a:off x="251520" y="2043613"/>
              <a:ext cx="391625" cy="57606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/>
          <p:cNvSpPr/>
          <p:nvPr/>
        </p:nvSpPr>
        <p:spPr>
          <a:xfrm>
            <a:off x="855892" y="3570268"/>
            <a:ext cx="691186" cy="28491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996971" y="2683810"/>
            <a:ext cx="420661" cy="1059995"/>
            <a:chOff x="237001" y="1559682"/>
            <a:chExt cx="420661" cy="1059995"/>
          </a:xfrm>
        </p:grpSpPr>
        <p:sp>
          <p:nvSpPr>
            <p:cNvPr id="58" name="Oval 57"/>
            <p:cNvSpPr/>
            <p:nvPr/>
          </p:nvSpPr>
          <p:spPr>
            <a:xfrm>
              <a:off x="237001" y="1559682"/>
              <a:ext cx="420661" cy="42066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10800000">
              <a:off x="251520" y="2043613"/>
              <a:ext cx="391625" cy="57606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ular Callout 16"/>
          <p:cNvSpPr/>
          <p:nvPr/>
        </p:nvSpPr>
        <p:spPr>
          <a:xfrm>
            <a:off x="2076260" y="2062038"/>
            <a:ext cx="853665" cy="351425"/>
          </a:xfrm>
          <a:prstGeom prst="wedgeRoundRectCallout">
            <a:avLst>
              <a:gd name="adj1" fmla="val -39429"/>
              <a:gd name="adj2" fmla="val 733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等</a:t>
            </a:r>
            <a:r>
              <a:rPr lang="zh-CN" altLang="en-US" sz="1000" dirty="0" smtClean="0"/>
              <a:t>着被吊打一顿吧！</a:t>
            </a:r>
            <a:endParaRPr lang="en-US" sz="1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6097554" y="1876893"/>
            <a:ext cx="420661" cy="1059995"/>
            <a:chOff x="237001" y="1559682"/>
            <a:chExt cx="420661" cy="1059995"/>
          </a:xfrm>
        </p:grpSpPr>
        <p:sp>
          <p:nvSpPr>
            <p:cNvPr id="66" name="Oval 65"/>
            <p:cNvSpPr/>
            <p:nvPr/>
          </p:nvSpPr>
          <p:spPr>
            <a:xfrm>
              <a:off x="237001" y="1559682"/>
              <a:ext cx="420661" cy="42066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10800000">
              <a:off x="251520" y="2043613"/>
              <a:ext cx="391625" cy="57606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ounded Rectangular Callout 69"/>
          <p:cNvSpPr/>
          <p:nvPr/>
        </p:nvSpPr>
        <p:spPr>
          <a:xfrm>
            <a:off x="6358816" y="1893423"/>
            <a:ext cx="159400" cy="78334"/>
          </a:xfrm>
          <a:prstGeom prst="wedgeRoundRectCallout">
            <a:avLst>
              <a:gd name="adj1" fmla="val -39429"/>
              <a:gd name="adj2" fmla="val 733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6951219" y="2617385"/>
            <a:ext cx="420661" cy="1059995"/>
            <a:chOff x="237001" y="1559682"/>
            <a:chExt cx="420661" cy="1059995"/>
          </a:xfrm>
        </p:grpSpPr>
        <p:sp>
          <p:nvSpPr>
            <p:cNvPr id="81" name="Oval 80"/>
            <p:cNvSpPr/>
            <p:nvPr/>
          </p:nvSpPr>
          <p:spPr>
            <a:xfrm>
              <a:off x="237001" y="1559682"/>
              <a:ext cx="420661" cy="42066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10800000">
              <a:off x="251520" y="2043613"/>
              <a:ext cx="391625" cy="57606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ounded Rectangular Callout 82"/>
          <p:cNvSpPr/>
          <p:nvPr/>
        </p:nvSpPr>
        <p:spPr>
          <a:xfrm>
            <a:off x="7212480" y="2539992"/>
            <a:ext cx="370471" cy="172257"/>
          </a:xfrm>
          <a:prstGeom prst="wedgeRoundRectCallout">
            <a:avLst>
              <a:gd name="adj1" fmla="val -39429"/>
              <a:gd name="adj2" fmla="val 733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7804884" y="3477446"/>
            <a:ext cx="420661" cy="1059995"/>
            <a:chOff x="237001" y="1559682"/>
            <a:chExt cx="420661" cy="1059995"/>
          </a:xfrm>
        </p:grpSpPr>
        <p:sp>
          <p:nvSpPr>
            <p:cNvPr id="85" name="Oval 84"/>
            <p:cNvSpPr/>
            <p:nvPr/>
          </p:nvSpPr>
          <p:spPr>
            <a:xfrm>
              <a:off x="237001" y="1559682"/>
              <a:ext cx="420661" cy="42066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Isosceles Triangle 85"/>
            <p:cNvSpPr/>
            <p:nvPr/>
          </p:nvSpPr>
          <p:spPr>
            <a:xfrm rot="10800000">
              <a:off x="251520" y="2043613"/>
              <a:ext cx="391625" cy="576064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ounded Rectangular Callout 86"/>
          <p:cNvSpPr/>
          <p:nvPr/>
        </p:nvSpPr>
        <p:spPr>
          <a:xfrm>
            <a:off x="8066145" y="3220885"/>
            <a:ext cx="853665" cy="351425"/>
          </a:xfrm>
          <a:prstGeom prst="wedgeRoundRectCallout">
            <a:avLst>
              <a:gd name="adj1" fmla="val -39429"/>
              <a:gd name="adj2" fmla="val 733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097554" y="2888942"/>
            <a:ext cx="1642798" cy="148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43389" y="1415228"/>
            <a:ext cx="176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对话框以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弹样式展开</a:t>
            </a:r>
            <a:r>
              <a:rPr lang="en-US" altLang="zh-CN" dirty="0" smtClean="0">
                <a:solidFill>
                  <a:schemeClr val="bg1"/>
                </a:solidFill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</a:rPr>
              <a:t>消失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</a:rPr>
              <a:t>lpha</a:t>
            </a:r>
            <a:r>
              <a:rPr lang="zh-CN" altLang="en-US" dirty="0" smtClean="0">
                <a:solidFill>
                  <a:schemeClr val="bg1"/>
                </a:solidFill>
              </a:rPr>
              <a:t>渐变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同阵营各自一套对话队列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般情况一个队列中只有一个对话泡出现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成对出现的对话可无视气泡数量限制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显示规则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</a:t>
            </a:r>
            <a:r>
              <a:rPr lang="zh-CN" altLang="en-US" dirty="0" smtClean="0"/>
              <a:t>泡显示逻辑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7487" y="386889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角色状态触发对话</a:t>
            </a:r>
            <a:endParaRPr lang="en-US" sz="1200" dirty="0"/>
          </a:p>
        </p:txBody>
      </p:sp>
      <p:sp>
        <p:nvSpPr>
          <p:cNvPr id="5" name="Diamond 4"/>
          <p:cNvSpPr/>
          <p:nvPr/>
        </p:nvSpPr>
        <p:spPr>
          <a:xfrm>
            <a:off x="5237876" y="1983048"/>
            <a:ext cx="1422356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播放队列为空？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108780" y="212706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双方随机生成对话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645479" y="212706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按</a:t>
            </a:r>
            <a:r>
              <a:rPr lang="zh-CN" altLang="en-US" sz="1100" dirty="0" smtClean="0"/>
              <a:t>照队列播放对话</a:t>
            </a:r>
            <a:endParaRPr lang="en-US" sz="1100" dirty="0"/>
          </a:p>
        </p:txBody>
      </p:sp>
      <p:cxnSp>
        <p:nvCxnSpPr>
          <p:cNvPr id="11" name="Elbow Connector 10"/>
          <p:cNvCxnSpPr>
            <a:stCxn id="9" idx="3"/>
            <a:endCxn id="5" idx="1"/>
          </p:cNvCxnSpPr>
          <p:nvPr/>
        </p:nvCxnSpPr>
        <p:spPr>
          <a:xfrm>
            <a:off x="4725599" y="2343088"/>
            <a:ext cx="512277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55" idx="1"/>
          </p:cNvCxnSpPr>
          <p:nvPr/>
        </p:nvCxnSpPr>
        <p:spPr>
          <a:xfrm>
            <a:off x="6660232" y="2343088"/>
            <a:ext cx="53106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0"/>
            <a:endCxn id="9" idx="0"/>
          </p:cNvCxnSpPr>
          <p:nvPr/>
        </p:nvCxnSpPr>
        <p:spPr>
          <a:xfrm rot="16200000" flipH="1" flipV="1">
            <a:off x="4995289" y="1173298"/>
            <a:ext cx="144016" cy="1763515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3586" y="212706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每一波开始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4" idx="3"/>
            <a:endCxn id="67" idx="1"/>
          </p:cNvCxnSpPr>
          <p:nvPr/>
        </p:nvCxnSpPr>
        <p:spPr>
          <a:xfrm>
            <a:off x="4653591" y="4120924"/>
            <a:ext cx="58428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3"/>
            <a:endCxn id="8" idx="1"/>
          </p:cNvCxnSpPr>
          <p:nvPr/>
        </p:nvCxnSpPr>
        <p:spPr>
          <a:xfrm>
            <a:off x="1629690" y="2343088"/>
            <a:ext cx="479090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9" idx="1"/>
          </p:cNvCxnSpPr>
          <p:nvPr/>
        </p:nvCxnSpPr>
        <p:spPr>
          <a:xfrm>
            <a:off x="3188900" y="2343088"/>
            <a:ext cx="456579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91300" y="2127064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3~6</a:t>
            </a:r>
            <a:r>
              <a:rPr lang="zh-CN" altLang="en-US" sz="1100" dirty="0" smtClean="0"/>
              <a:t>秒的无对话间隔</a:t>
            </a:r>
            <a:endParaRPr lang="en-US" sz="1100" dirty="0"/>
          </a:p>
        </p:txBody>
      </p:sp>
      <p:cxnSp>
        <p:nvCxnSpPr>
          <p:cNvPr id="60" name="Elbow Connector 59"/>
          <p:cNvCxnSpPr>
            <a:stCxn id="55" idx="0"/>
            <a:endCxn id="8" idx="0"/>
          </p:cNvCxnSpPr>
          <p:nvPr/>
        </p:nvCxnSpPr>
        <p:spPr>
          <a:xfrm rot="16200000" flipV="1">
            <a:off x="5190100" y="-414196"/>
            <a:ext cx="12700" cy="5082520"/>
          </a:xfrm>
          <a:prstGeom prst="bentConnector3">
            <a:avLst>
              <a:gd name="adj1" fmla="val 4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Diamond 66"/>
          <p:cNvSpPr/>
          <p:nvPr/>
        </p:nvSpPr>
        <p:spPr>
          <a:xfrm>
            <a:off x="5237877" y="3760884"/>
            <a:ext cx="1422356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当前角色正在说话？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5408995" y="311783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覆</a:t>
            </a:r>
            <a:r>
              <a:rPr lang="zh-CN" altLang="en-US" sz="1100" dirty="0" smtClean="0"/>
              <a:t>盖播放当前角色台词</a:t>
            </a:r>
            <a:endParaRPr lang="en-US" sz="1100" dirty="0"/>
          </a:p>
        </p:txBody>
      </p:sp>
      <p:cxnSp>
        <p:nvCxnSpPr>
          <p:cNvPr id="84" name="Elbow Connector 83"/>
          <p:cNvCxnSpPr>
            <a:stCxn id="82" idx="0"/>
            <a:endCxn id="5" idx="2"/>
          </p:cNvCxnSpPr>
          <p:nvPr/>
        </p:nvCxnSpPr>
        <p:spPr>
          <a:xfrm rot="16200000" flipV="1">
            <a:off x="5741700" y="2910482"/>
            <a:ext cx="41471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191300" y="311783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当前角色播放台词</a:t>
            </a:r>
            <a:endParaRPr lang="en-US" sz="1100" dirty="0"/>
          </a:p>
        </p:txBody>
      </p:sp>
      <p:cxnSp>
        <p:nvCxnSpPr>
          <p:cNvPr id="94" name="Elbow Connector 93"/>
          <p:cNvCxnSpPr>
            <a:stCxn id="67" idx="0"/>
            <a:endCxn id="82" idx="2"/>
          </p:cNvCxnSpPr>
          <p:nvPr/>
        </p:nvCxnSpPr>
        <p:spPr>
          <a:xfrm rot="5400000" flipH="1" flipV="1">
            <a:off x="5843556" y="3655385"/>
            <a:ext cx="21099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7" idx="3"/>
            <a:endCxn id="93" idx="2"/>
          </p:cNvCxnSpPr>
          <p:nvPr/>
        </p:nvCxnSpPr>
        <p:spPr>
          <a:xfrm flipV="1">
            <a:off x="6660233" y="3549886"/>
            <a:ext cx="1071127" cy="5710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3" idx="0"/>
            <a:endCxn id="5" idx="2"/>
          </p:cNvCxnSpPr>
          <p:nvPr/>
        </p:nvCxnSpPr>
        <p:spPr>
          <a:xfrm rot="16200000" flipV="1">
            <a:off x="6632852" y="2019330"/>
            <a:ext cx="414710" cy="1782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3586" y="3139046"/>
            <a:ext cx="2495314" cy="1233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角</a:t>
            </a:r>
            <a:r>
              <a:rPr lang="zh-CN" altLang="en-US" sz="1100" dirty="0" smtClean="0"/>
              <a:t>色移动位置就取消当前气泡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74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普通框</a:t>
            </a:r>
            <a:endParaRPr lang="en-US" altLang="zh-CN" dirty="0" smtClean="0"/>
          </a:p>
          <a:p>
            <a:pPr lvl="1"/>
            <a:r>
              <a:rPr lang="zh-CN" altLang="en-US" dirty="0"/>
              <a:t>正</a:t>
            </a:r>
            <a:r>
              <a:rPr lang="zh-CN" altLang="en-US" dirty="0" smtClean="0"/>
              <a:t>常，吐槽</a:t>
            </a:r>
            <a:endParaRPr lang="en-US" altLang="zh-CN" dirty="0" smtClean="0"/>
          </a:p>
          <a:p>
            <a:r>
              <a:rPr lang="zh-CN" altLang="en-US" dirty="0" smtClean="0"/>
              <a:t>强调框</a:t>
            </a:r>
            <a:endParaRPr lang="en-US" altLang="zh-CN" dirty="0" smtClean="0"/>
          </a:p>
          <a:p>
            <a:pPr lvl="1"/>
            <a:r>
              <a:rPr lang="zh-CN" altLang="en-US" dirty="0"/>
              <a:t>打</a:t>
            </a:r>
            <a:r>
              <a:rPr lang="zh-CN" altLang="en-US" dirty="0" smtClean="0"/>
              <a:t>出暴击</a:t>
            </a:r>
            <a:endParaRPr lang="en-US" altLang="zh-CN" dirty="0" smtClean="0"/>
          </a:p>
          <a:p>
            <a:pPr lvl="1"/>
            <a:r>
              <a:rPr lang="zh-CN" altLang="en-US" dirty="0"/>
              <a:t>放大招</a:t>
            </a:r>
            <a:endParaRPr lang="en-US" altLang="zh-CN" dirty="0" smtClean="0"/>
          </a:p>
          <a:p>
            <a:r>
              <a:rPr lang="zh-CN" altLang="en-US" dirty="0" smtClean="0"/>
              <a:t>思想框</a:t>
            </a:r>
            <a:endParaRPr lang="en-US" altLang="zh-CN" dirty="0" smtClean="0"/>
          </a:p>
          <a:p>
            <a:pPr lvl="1"/>
            <a:r>
              <a:rPr lang="zh-CN" altLang="en-US" dirty="0"/>
              <a:t>自言自</a:t>
            </a:r>
            <a:r>
              <a:rPr lang="zh-CN" altLang="en-US" dirty="0" smtClean="0"/>
              <a:t>语，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时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对话框的几种样式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510336" y="3507854"/>
            <a:ext cx="1080120" cy="50405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4547084" y="1200151"/>
            <a:ext cx="1080120" cy="435495"/>
          </a:xfrm>
          <a:prstGeom prst="wedgeRoundRectCallout">
            <a:avLst>
              <a:gd name="adj1" fmla="val -47288"/>
              <a:gd name="adj2" fmla="val 697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4439072" y="1923678"/>
            <a:ext cx="1296144" cy="7920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表情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91630"/>
            <a:ext cx="41910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37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8119</TotalTime>
  <Words>227</Words>
  <Application>Microsoft Office PowerPoint</Application>
  <PresentationFormat>On-screen Show (16:9)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主题​​</vt:lpstr>
      <vt:lpstr>随机对话</vt:lpstr>
      <vt:lpstr>UI Mockup</vt:lpstr>
      <vt:lpstr>显示规则</vt:lpstr>
      <vt:lpstr>对话泡显示逻辑</vt:lpstr>
      <vt:lpstr>对话框的几种样式</vt:lpstr>
      <vt:lpstr>表情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Trex_lly</cp:lastModifiedBy>
  <cp:revision>902</cp:revision>
  <dcterms:created xsi:type="dcterms:W3CDTF">2014-12-18T09:32:00Z</dcterms:created>
  <dcterms:modified xsi:type="dcterms:W3CDTF">2016-04-05T06:37:55Z</dcterms:modified>
</cp:coreProperties>
</file>