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1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三</a:t>
            </a:r>
            <a:r>
              <a:rPr lang="zh-CN" altLang="en-US" b="1" dirty="0" smtClean="0">
                <a:solidFill>
                  <a:schemeClr val="bg1"/>
                </a:solidFill>
              </a:rPr>
              <a:t>个想法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黑客入侵</a:t>
            </a:r>
            <a:endParaRPr lang="zh-CN" altLang="zh-CN" sz="4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4" y="1435735"/>
            <a:ext cx="3415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概要（参考生命线）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1939890"/>
            <a:ext cx="472281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：黑客题材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：文字游戏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核心卖点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：黑客技术、窥探隐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：极少美工，开发成本低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：强故事性、强代入感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故事梗概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：主要讲述玩家扮演的一个初级黑客（或者屌程序员）浏览皇家赌场后接到神秘信息，玩家通过回复信息、入侵其他人手机、电脑、摄像图等手段，揭露了一个阴谋（或使情侣分手、让某人破产等）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需要完善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核心故事、相关系统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Rectangle 1"/>
          <p:cNvSpPr/>
          <p:nvPr/>
        </p:nvSpPr>
        <p:spPr>
          <a:xfrm>
            <a:off x="7306654" y="1488431"/>
            <a:ext cx="3213219" cy="51892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6654" y="6204247"/>
            <a:ext cx="1034041" cy="473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40695" y="6204247"/>
            <a:ext cx="1145137" cy="473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85832" y="6204247"/>
            <a:ext cx="1034041" cy="473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0640" y="2760291"/>
            <a:ext cx="1585246" cy="158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巴拉巴拉巴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扒拉扒拉扒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巴拉巴拉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51119" y="5666076"/>
            <a:ext cx="1274137" cy="283545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85496" y="5666076"/>
            <a:ext cx="1274137" cy="283545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探索疯人院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062005"/>
            <a:ext cx="52270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：探索精神病院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核心卖点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：探索欲、温情（幽默）故事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：像素风、需要少量美工和动画、网上有资源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：地图内容丰富、故事内容丰富、开放世界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：优先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故事梗概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：玩家发病后被送到精神病院，玩家通过不断的了解其他病人的故事，逐渐探索这个医院，揭露真相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考游戏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：幼儿园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核心故事、相关系统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34311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时空穿越</a:t>
            </a:r>
            <a:endParaRPr lang="zh-CN" altLang="zh-CN" sz="4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053459"/>
            <a:ext cx="4756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：穿越时间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核心卖点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：爱情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亲情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：像素风、需要少量美工和动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：剧情感人、线性玩法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故事梗概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：以亲情为例，讲述了玩家在同一地点的不同时间，通过控制“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”和“奶奶”，讲述了二者身上发生的故事，最后时间点相交，达到高潮。表达了隔代的亲情 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考游戏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：去月球、莎莉之定律、你的名字（电影）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先完善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核心故事和叙事方法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5511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私人订制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053459"/>
            <a:ext cx="4756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：穿越时间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RPG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核心卖点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：爱情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亲情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：像素风、需要少量美工和动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：剧情感人、线性玩法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>
              <a:lnSpc>
                <a:spcPts val="3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故事梗概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：以亲情为例，讲述了玩家在同一地点的不同时间，通过控制“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”和“奶奶”，讲述了二者身上发生的故事，最后时间点相交，达到高潮。表达了隔代的亲情 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考游戏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：去月球、莎莉之定律、你的名字（电影）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先完善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核心故事和叙事方法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9002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5885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2017/11/29-2017/12/1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053459"/>
            <a:ext cx="4756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故事数量：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故事框架：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7609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黑客入侵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5885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lang="zh-CN" altLang="en-US" sz="2500" dirty="0">
              <a:solidFill>
                <a:srgbClr val="00A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035" y="2036804"/>
            <a:ext cx="926063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黑客：入侵、破解密码、查看隐私、盗取钱财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感：主要通讯手机、电脑；尽量减少元素；现代背景；手机没电元素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色：多人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女大学生失踪，手机一直无人接听，你成功黑入该学生手机，接收到其他人发来的信息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天突然收到一个求救信息，回复此消息无人应答，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时你决定黑入此手机一看究竟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救女大学生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抗国防部（马航被劫持，真相，黑客解救这些人，对抗神秘组织）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看邻居隐私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1920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961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三个想法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三个想法</dc:title>
  <dc:creator>Administrator</dc:creator>
  <cp:lastModifiedBy>Administrator</cp:lastModifiedBy>
  <cp:revision>27</cp:revision>
  <dcterms:created xsi:type="dcterms:W3CDTF">2015-05-05T08:02:00Z</dcterms:created>
  <dcterms:modified xsi:type="dcterms:W3CDTF">2017-11-30T07:05:50Z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