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3" r:id="rId5"/>
    <p:sldId id="265" r:id="rId6"/>
    <p:sldId id="266" r:id="rId7"/>
    <p:sldId id="267" r:id="rId8"/>
    <p:sldId id="268" r:id="rId9"/>
    <p:sldId id="269" r:id="rId10"/>
    <p:sldId id="25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8041"/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11" autoAdjust="0"/>
  </p:normalViewPr>
  <p:slideViewPr>
    <p:cSldViewPr snapToGrid="0">
      <p:cViewPr varScale="1">
        <p:scale>
          <a:sx n="84" d="100"/>
          <a:sy n="84" d="100"/>
        </p:scale>
        <p:origin x="5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97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45" y="2426970"/>
            <a:ext cx="12192000" cy="155194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73960"/>
            <a:ext cx="9144000" cy="1469390"/>
          </a:xfrm>
        </p:spPr>
        <p:txBody>
          <a:bodyPr anchor="ctr" anchorCtr="0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需求说明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/>
              <a:t>扩展功能</a:t>
            </a:r>
            <a:endParaRPr lang="zh-CN" altLang="en-US" sz="40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916680" y="1821025"/>
            <a:ext cx="4578350" cy="0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668965" y="1343971"/>
            <a:ext cx="30737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rgbClr val="00AE66"/>
                </a:solidFill>
              </a:rPr>
              <a:t>视需求，后期迭代</a:t>
            </a:r>
            <a:endParaRPr lang="zh-CN" altLang="en-US" sz="2500" dirty="0">
              <a:solidFill>
                <a:srgbClr val="00AE66"/>
              </a:solidFill>
            </a:endParaRPr>
          </a:p>
        </p:txBody>
      </p:sp>
      <p:sp>
        <p:nvSpPr>
          <p:cNvPr id="33" name="文本框 7"/>
          <p:cNvSpPr txBox="1"/>
          <p:nvPr/>
        </p:nvSpPr>
        <p:spPr>
          <a:xfrm>
            <a:off x="3052172" y="2193891"/>
            <a:ext cx="75172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注，此工具为文字游戏的模拟显示工具，用来调试文字内容使用</a:t>
            </a:r>
            <a:endParaRPr lang="en-US" altLang="zh-CN" dirty="0"/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游</a:t>
            </a:r>
            <a:r>
              <a:rPr lang="zh-CN" altLang="en-US" dirty="0" smtClean="0"/>
              <a:t>戏赚钱了（低概率）请你吃饭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670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Excel</a:t>
            </a:r>
            <a:r>
              <a:rPr lang="zh-CN" altLang="en-US" sz="4000" dirty="0" smtClean="0"/>
              <a:t>文件读取显示工具</a:t>
            </a:r>
            <a:endParaRPr lang="zh-CN" altLang="en-US" sz="4000" dirty="0"/>
          </a:p>
        </p:txBody>
      </p:sp>
      <p:sp>
        <p:nvSpPr>
          <p:cNvPr id="8" name="文本框 7"/>
          <p:cNvSpPr txBox="1"/>
          <p:nvPr/>
        </p:nvSpPr>
        <p:spPr>
          <a:xfrm>
            <a:off x="3863307" y="4024005"/>
            <a:ext cx="751729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开发</a:t>
            </a:r>
            <a:r>
              <a:rPr lang="zh-CN" altLang="en-US" dirty="0" smtClean="0"/>
              <a:t>一个工具，任何形式均可</a:t>
            </a:r>
            <a:endParaRPr lang="en-US" altLang="zh-CN" dirty="0" smtClean="0"/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逐行读取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文件内容，并显示</a:t>
            </a:r>
            <a:endParaRPr lang="en-US" altLang="zh-CN" dirty="0" smtClean="0"/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每次打开工具，重新读取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文件</a:t>
            </a:r>
            <a:endParaRPr lang="en-US" altLang="zh-CN" dirty="0" smtClean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159" y="2035127"/>
            <a:ext cx="6332769" cy="13259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/>
              <a:t>工具界面说明</a:t>
            </a:r>
            <a:endParaRPr lang="zh-CN" alt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4591017" y="1345476"/>
            <a:ext cx="30737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rgbClr val="00AE66"/>
                </a:solidFill>
              </a:rPr>
              <a:t>界面状态</a:t>
            </a:r>
            <a:endParaRPr lang="zh-CN" altLang="en-US" sz="2500" dirty="0">
              <a:solidFill>
                <a:srgbClr val="00AE66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3918" y="2066288"/>
            <a:ext cx="2931207" cy="41105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635372" y="5545400"/>
            <a:ext cx="1375873" cy="528866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BF8041"/>
                </a:solidFill>
              </a:rPr>
              <a:t>巴拉巴拉巴拉粑粑</a:t>
            </a:r>
            <a:endParaRPr lang="zh-CN" altLang="en-US" sz="1400" dirty="0">
              <a:solidFill>
                <a:srgbClr val="BF804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99252" y="5545400"/>
            <a:ext cx="1375873" cy="528866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BF8041"/>
                </a:solidFill>
              </a:rPr>
              <a:t>巴拉巴</a:t>
            </a:r>
            <a:endParaRPr lang="zh-CN" altLang="en-US" sz="1400" dirty="0">
              <a:solidFill>
                <a:srgbClr val="BF804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3764" y="2292953"/>
            <a:ext cx="1818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巴拉巴拉巴拉巴罢了</a:t>
            </a:r>
            <a:endParaRPr lang="zh-CN" alt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3764" y="2756994"/>
            <a:ext cx="2140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巴拉巴拉巴拉巴罢了</a:t>
            </a:r>
            <a:r>
              <a:rPr lang="en-US" altLang="zh-CN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123</a:t>
            </a:r>
            <a:r>
              <a:rPr lang="zh-CN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啊打发</a:t>
            </a:r>
            <a:endParaRPr lang="zh-CN" alt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3764" y="3427853"/>
            <a:ext cx="2140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巴拉巴拉巴拉巴罢了</a:t>
            </a:r>
            <a:r>
              <a:rPr lang="en-US" altLang="zh-CN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123</a:t>
            </a:r>
            <a:r>
              <a:rPr lang="zh-CN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啊打发第三方</a:t>
            </a:r>
            <a:endParaRPr lang="zh-CN" alt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41373" y="6333079"/>
            <a:ext cx="9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界面</a:t>
            </a:r>
            <a:endParaRPr lang="zh-CN" alt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218688" y="2167128"/>
            <a:ext cx="1372329" cy="12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09160" y="2066288"/>
            <a:ext cx="26609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背景</a:t>
            </a:r>
            <a:endParaRPr lang="en-US" altLang="zh-CN" dirty="0" smtClean="0"/>
          </a:p>
          <a:p>
            <a:r>
              <a:rPr lang="zh-CN" altLang="en-US" sz="1200" dirty="0" smtClean="0"/>
              <a:t>支持两种颜色切换，下页说明</a:t>
            </a:r>
            <a:endParaRPr lang="zh-CN" altLang="en-US" sz="12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897506" y="2930410"/>
            <a:ext cx="1693511" cy="195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709159" y="2873855"/>
            <a:ext cx="2955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</a:t>
            </a:r>
            <a:r>
              <a:rPr lang="zh-CN" altLang="en-US" dirty="0" smtClean="0"/>
              <a:t>本</a:t>
            </a:r>
            <a:endParaRPr lang="en-US" altLang="zh-CN" dirty="0" smtClean="0"/>
          </a:p>
          <a:p>
            <a:r>
              <a:rPr lang="zh-CN" altLang="en-US" sz="1200" dirty="0" smtClean="0"/>
              <a:t>来源自</a:t>
            </a:r>
            <a:r>
              <a:rPr lang="en-US" altLang="zh-CN" sz="1200" dirty="0" smtClean="0"/>
              <a:t>Excel</a:t>
            </a:r>
            <a:r>
              <a:rPr lang="zh-CN" altLang="en-US" sz="1200" dirty="0" smtClean="0"/>
              <a:t>文件，支持</a:t>
            </a:r>
            <a:r>
              <a:rPr lang="en-US" altLang="zh-CN" sz="1200" dirty="0" smtClean="0"/>
              <a:t>5</a:t>
            </a:r>
            <a:r>
              <a:rPr lang="zh-CN" altLang="en-US" sz="1200" dirty="0" smtClean="0"/>
              <a:t>种颜色，下页</a:t>
            </a:r>
            <a:endParaRPr lang="zh-CN" altLang="en-US" sz="1200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3443098" y="5693039"/>
            <a:ext cx="1147919" cy="116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591017" y="5474437"/>
            <a:ext cx="29556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</a:t>
            </a:r>
            <a:r>
              <a:rPr lang="zh-CN" altLang="en-US" dirty="0" smtClean="0"/>
              <a:t>钮</a:t>
            </a:r>
            <a:endParaRPr lang="en-US" altLang="zh-CN" dirty="0" smtClean="0"/>
          </a:p>
          <a:p>
            <a:r>
              <a:rPr lang="zh-CN" altLang="en-US" sz="1200" dirty="0" smtClean="0"/>
              <a:t>可点击的按钮，文字来源自</a:t>
            </a:r>
            <a:r>
              <a:rPr lang="en-US" altLang="zh-CN" sz="1200" dirty="0" smtClean="0"/>
              <a:t>Excel</a:t>
            </a:r>
            <a:r>
              <a:rPr lang="zh-CN" altLang="en-US" sz="1200" dirty="0" smtClean="0"/>
              <a:t>，可以 是一个按钮</a:t>
            </a:r>
            <a:endParaRPr lang="zh-CN" altLang="en-US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157459" y="1752945"/>
            <a:ext cx="420209" cy="414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86000" y="1336140"/>
            <a:ext cx="242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支持下滑查看记录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28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/>
              <a:t>解析文件内容</a:t>
            </a:r>
            <a:endParaRPr lang="zh-CN" altLang="en-US" sz="4000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14" y="2319121"/>
            <a:ext cx="6332769" cy="13259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66464" y="3880040"/>
            <a:ext cx="52590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合成编号 </a:t>
            </a:r>
            <a:r>
              <a:rPr lang="zh-CN" altLang="en-US" dirty="0" smtClean="0"/>
              <a:t>字段：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，代表现在，背景颜色为灰色（颜色自定义即可）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，代表未来，背景颜色为蓝色</a:t>
            </a:r>
            <a:r>
              <a:rPr lang="zh-CN" altLang="en-US" dirty="0"/>
              <a:t>（颜色自定义即可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位：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，代表五个人，五种文本颜色</a:t>
            </a:r>
            <a:endParaRPr lang="en-US" altLang="zh-CN" dirty="0" smtClean="0"/>
          </a:p>
          <a:p>
            <a:r>
              <a:rPr lang="zh-CN" altLang="en-US" dirty="0"/>
              <a:t>后四</a:t>
            </a:r>
            <a:r>
              <a:rPr lang="zh-CN" altLang="en-US" dirty="0" smtClean="0"/>
              <a:t>位：</a:t>
            </a:r>
            <a:endParaRPr lang="en-US" altLang="zh-CN" dirty="0" smtClean="0"/>
          </a:p>
          <a:p>
            <a:r>
              <a:rPr lang="zh-CN" altLang="en-US" dirty="0" smtClean="0"/>
              <a:t>仅代表文本数量，无其他意义</a:t>
            </a:r>
            <a:endParaRPr lang="zh-CN" altLang="en-US" dirty="0"/>
          </a:p>
        </p:txBody>
      </p:sp>
      <p:cxnSp>
        <p:nvCxnSpPr>
          <p:cNvPr id="11" name="直接连接符 4"/>
          <p:cNvCxnSpPr/>
          <p:nvPr/>
        </p:nvCxnSpPr>
        <p:spPr>
          <a:xfrm>
            <a:off x="3916680" y="1821025"/>
            <a:ext cx="4578350" cy="0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文本框 6"/>
          <p:cNvSpPr txBox="1"/>
          <p:nvPr/>
        </p:nvSpPr>
        <p:spPr>
          <a:xfrm>
            <a:off x="4668965" y="1343971"/>
            <a:ext cx="30737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rgbClr val="00AE66"/>
                </a:solidFill>
              </a:rPr>
              <a:t>合成编号</a:t>
            </a:r>
            <a:endParaRPr lang="zh-CN" altLang="en-US" sz="2500" dirty="0">
              <a:solidFill>
                <a:srgbClr val="00AE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64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/>
              <a:t>解析文件内容</a:t>
            </a:r>
            <a:endParaRPr lang="zh-CN" altLang="en-US" sz="4000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994" y="2211817"/>
            <a:ext cx="5207375" cy="10903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88299" y="3728139"/>
            <a:ext cx="52590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若，合成编号第二位中数字为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时，对话内容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，和对话内容</a:t>
            </a:r>
            <a:r>
              <a:rPr lang="en-US" altLang="zh-CN" dirty="0" smtClean="0"/>
              <a:t>b</a:t>
            </a:r>
            <a:r>
              <a:rPr lang="zh-CN" altLang="en-US" dirty="0" smtClean="0"/>
              <a:t>为界面中按钮上的文字内容。此时若对话内容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，则不显示对话内容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，只用一个按钮显示对话内容</a:t>
            </a:r>
            <a:r>
              <a:rPr lang="en-US" altLang="zh-CN" dirty="0" smtClean="0"/>
              <a:t>a</a:t>
            </a:r>
          </a:p>
          <a:p>
            <a:endParaRPr lang="en-US" altLang="zh-CN" dirty="0"/>
          </a:p>
          <a:p>
            <a:r>
              <a:rPr lang="zh-CN" altLang="en-US" dirty="0" smtClean="0"/>
              <a:t>若，合</a:t>
            </a:r>
            <a:r>
              <a:rPr lang="zh-CN" altLang="en-US" dirty="0"/>
              <a:t>成编号第二位中数</a:t>
            </a:r>
            <a:r>
              <a:rPr lang="zh-CN" altLang="en-US" dirty="0" smtClean="0"/>
              <a:t>字非</a:t>
            </a:r>
            <a:r>
              <a:rPr lang="en-US" altLang="zh-CN" dirty="0" smtClean="0"/>
              <a:t>5</a:t>
            </a:r>
            <a:r>
              <a:rPr lang="zh-CN" altLang="en-US" dirty="0" smtClean="0"/>
              <a:t>时，只读取对话内容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，显示在背景上（不同编号，不同颜色）</a:t>
            </a:r>
            <a:endParaRPr lang="zh-CN" altLang="en-US" dirty="0"/>
          </a:p>
        </p:txBody>
      </p:sp>
      <p:cxnSp>
        <p:nvCxnSpPr>
          <p:cNvPr id="11" name="直接连接符 4"/>
          <p:cNvCxnSpPr/>
          <p:nvPr/>
        </p:nvCxnSpPr>
        <p:spPr>
          <a:xfrm>
            <a:off x="3916680" y="1821025"/>
            <a:ext cx="4578350" cy="0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文本框 6"/>
          <p:cNvSpPr txBox="1"/>
          <p:nvPr/>
        </p:nvSpPr>
        <p:spPr>
          <a:xfrm>
            <a:off x="4668965" y="1343971"/>
            <a:ext cx="30737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rgbClr val="00AE66"/>
                </a:solidFill>
              </a:rPr>
              <a:t>对话内容</a:t>
            </a:r>
            <a:endParaRPr lang="zh-CN" altLang="en-US" sz="2500" dirty="0">
              <a:solidFill>
                <a:srgbClr val="00AE6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5769" y="2097870"/>
            <a:ext cx="2931207" cy="41105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167223" y="5545400"/>
            <a:ext cx="1375873" cy="528866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BF8041"/>
                </a:solidFill>
              </a:rPr>
              <a:t>巴拉巴拉巴拉粑粑</a:t>
            </a:r>
            <a:endParaRPr lang="zh-CN" altLang="en-US" sz="1400" dirty="0">
              <a:solidFill>
                <a:srgbClr val="BF804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31103" y="5545400"/>
            <a:ext cx="1375873" cy="528866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BF8041"/>
                </a:solidFill>
              </a:rPr>
              <a:t>巴拉巴</a:t>
            </a:r>
            <a:endParaRPr lang="zh-CN" altLang="en-US" sz="1400" dirty="0">
              <a:solidFill>
                <a:srgbClr val="BF804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5615" y="2292953"/>
            <a:ext cx="1818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巴拉巴拉巴拉巴罢了</a:t>
            </a:r>
            <a:endParaRPr lang="zh-CN" alt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5615" y="2756994"/>
            <a:ext cx="2140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巴拉巴拉巴拉巴罢了</a:t>
            </a:r>
            <a:r>
              <a:rPr lang="en-US" altLang="zh-CN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123</a:t>
            </a:r>
            <a:r>
              <a:rPr lang="zh-CN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啊打发</a:t>
            </a:r>
            <a:endParaRPr lang="zh-CN" alt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5615" y="3427853"/>
            <a:ext cx="2140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巴拉巴拉巴拉巴罢了</a:t>
            </a:r>
            <a:r>
              <a:rPr lang="en-US" altLang="zh-CN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123</a:t>
            </a:r>
            <a:r>
              <a:rPr lang="zh-CN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啊打发第三方</a:t>
            </a:r>
            <a:endParaRPr lang="zh-CN" alt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41373" y="6333079"/>
            <a:ext cx="9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界面</a:t>
            </a:r>
            <a:endParaRPr lang="zh-CN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73151" y="5367528"/>
            <a:ext cx="3154681" cy="80928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3558285" y="2066288"/>
            <a:ext cx="2930400" cy="411052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828131" y="2292953"/>
            <a:ext cx="1818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巴拉巴拉巴拉巴罢了</a:t>
            </a:r>
            <a:endParaRPr lang="zh-CN" alt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28131" y="2756994"/>
            <a:ext cx="2140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巴拉巴拉巴拉巴罢了</a:t>
            </a:r>
            <a:r>
              <a:rPr lang="en-US" altLang="zh-CN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123</a:t>
            </a:r>
            <a:r>
              <a:rPr lang="zh-CN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啊打发</a:t>
            </a:r>
            <a:endParaRPr lang="zh-CN" alt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28131" y="3427853"/>
            <a:ext cx="2140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巴拉巴拉巴拉巴罢了</a:t>
            </a:r>
            <a:r>
              <a:rPr lang="en-US" altLang="zh-CN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123</a:t>
            </a:r>
            <a:r>
              <a:rPr lang="zh-CN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啊打发第三方</a:t>
            </a:r>
            <a:endParaRPr lang="zh-CN" alt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68957" y="4198129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>
                <a:solidFill>
                  <a:srgbClr val="BF8041"/>
                </a:solidFill>
              </a:rPr>
              <a:t>巴拉巴拉巴拉粑粑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718519" y="4352017"/>
            <a:ext cx="320468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101882" y="4352017"/>
            <a:ext cx="320468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28131" y="4651469"/>
            <a:ext cx="2140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巴拉巴拉巴拉巴罢了</a:t>
            </a:r>
            <a:r>
              <a:rPr lang="en-US" altLang="zh-CN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123</a:t>
            </a:r>
            <a:r>
              <a:rPr lang="zh-CN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啊打发第三方</a:t>
            </a:r>
            <a:endParaRPr lang="zh-CN" alt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71203" y="5551149"/>
            <a:ext cx="1375873" cy="528866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BF8041"/>
                </a:solidFill>
              </a:rPr>
              <a:t>巴拉巴拉巴拉粑粑</a:t>
            </a:r>
            <a:endParaRPr lang="zh-CN" altLang="en-US" sz="1400" dirty="0">
              <a:solidFill>
                <a:srgbClr val="BF804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72575" y="6291600"/>
            <a:ext cx="194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与未来对话</a:t>
            </a:r>
            <a:endParaRPr lang="zh-CN" altLang="en-US" dirty="0"/>
          </a:p>
        </p:txBody>
      </p:sp>
      <p:sp>
        <p:nvSpPr>
          <p:cNvPr id="29" name="Rectangle 28"/>
          <p:cNvSpPr/>
          <p:nvPr/>
        </p:nvSpPr>
        <p:spPr>
          <a:xfrm>
            <a:off x="3828131" y="5419951"/>
            <a:ext cx="2140068" cy="70943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ectangle 29"/>
          <p:cNvSpPr/>
          <p:nvPr/>
        </p:nvSpPr>
        <p:spPr>
          <a:xfrm>
            <a:off x="3824215" y="3307509"/>
            <a:ext cx="2140068" cy="70943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77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/>
              <a:t>解析文件内容</a:t>
            </a:r>
            <a:endParaRPr lang="zh-CN" altLang="en-US" sz="4000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04267" y="2081372"/>
            <a:ext cx="5259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若玩家在两个按钮中选择了某个按钮，则背景上显示玩家所选内容，此文本加特殊标记，区分其他文本</a:t>
            </a:r>
            <a:endParaRPr lang="zh-CN" altLang="en-US" dirty="0"/>
          </a:p>
        </p:txBody>
      </p:sp>
      <p:cxnSp>
        <p:nvCxnSpPr>
          <p:cNvPr id="11" name="直接连接符 4"/>
          <p:cNvCxnSpPr/>
          <p:nvPr/>
        </p:nvCxnSpPr>
        <p:spPr>
          <a:xfrm>
            <a:off x="3916680" y="1821025"/>
            <a:ext cx="4578350" cy="0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文本框 6"/>
          <p:cNvSpPr txBox="1"/>
          <p:nvPr/>
        </p:nvSpPr>
        <p:spPr>
          <a:xfrm>
            <a:off x="4668965" y="1343971"/>
            <a:ext cx="30737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>
                <a:solidFill>
                  <a:srgbClr val="00AE66"/>
                </a:solidFill>
              </a:rPr>
              <a:t>玩</a:t>
            </a:r>
            <a:r>
              <a:rPr lang="zh-CN" altLang="en-US" sz="2500" dirty="0" smtClean="0">
                <a:solidFill>
                  <a:srgbClr val="00AE66"/>
                </a:solidFill>
              </a:rPr>
              <a:t>家选择</a:t>
            </a:r>
            <a:endParaRPr lang="zh-CN" altLang="en-US" sz="2500" dirty="0">
              <a:solidFill>
                <a:srgbClr val="00AE6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5769" y="2097870"/>
            <a:ext cx="2931207" cy="41105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167223" y="5545400"/>
            <a:ext cx="1375873" cy="528866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BF8041"/>
                </a:solidFill>
              </a:rPr>
              <a:t>巴拉巴拉巴拉粑粑</a:t>
            </a:r>
            <a:endParaRPr lang="zh-CN" altLang="en-US" sz="1400" dirty="0">
              <a:solidFill>
                <a:srgbClr val="BF804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31103" y="5545400"/>
            <a:ext cx="1375873" cy="528866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BF8041"/>
                </a:solidFill>
              </a:rPr>
              <a:t>巴拉巴</a:t>
            </a:r>
            <a:endParaRPr lang="zh-CN" altLang="en-US" sz="1400" dirty="0">
              <a:solidFill>
                <a:srgbClr val="BF804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5615" y="2292953"/>
            <a:ext cx="1818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巴拉巴拉巴拉巴罢了</a:t>
            </a:r>
            <a:endParaRPr lang="zh-CN" alt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5615" y="2756994"/>
            <a:ext cx="2140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巴拉巴拉巴拉巴罢了</a:t>
            </a:r>
            <a:r>
              <a:rPr lang="en-US" altLang="zh-CN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123</a:t>
            </a:r>
            <a:r>
              <a:rPr lang="zh-CN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啊打发</a:t>
            </a:r>
            <a:endParaRPr lang="zh-CN" alt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5615" y="3427853"/>
            <a:ext cx="2140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巴拉巴拉巴拉巴罢了</a:t>
            </a:r>
            <a:r>
              <a:rPr lang="en-US" altLang="zh-CN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123</a:t>
            </a:r>
            <a:r>
              <a:rPr lang="zh-CN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啊打发第三方</a:t>
            </a:r>
            <a:endParaRPr lang="zh-CN" alt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41373" y="6333079"/>
            <a:ext cx="9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界面</a:t>
            </a:r>
            <a:endParaRPr lang="zh-CN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3558285" y="2066288"/>
            <a:ext cx="2930400" cy="411052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828131" y="2292953"/>
            <a:ext cx="1818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巴拉巴拉巴拉巴罢了</a:t>
            </a:r>
            <a:endParaRPr lang="zh-CN" alt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28131" y="2756994"/>
            <a:ext cx="2140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巴拉巴拉巴拉巴罢了</a:t>
            </a:r>
            <a:r>
              <a:rPr lang="en-US" altLang="zh-CN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123</a:t>
            </a:r>
            <a:r>
              <a:rPr lang="zh-CN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啊打发</a:t>
            </a:r>
            <a:endParaRPr lang="zh-CN" alt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28131" y="3427853"/>
            <a:ext cx="2140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巴拉巴拉巴拉巴罢了</a:t>
            </a:r>
            <a:r>
              <a:rPr lang="en-US" altLang="zh-CN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123</a:t>
            </a:r>
            <a:r>
              <a:rPr lang="zh-CN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啊打发第三方</a:t>
            </a:r>
            <a:endParaRPr lang="zh-CN" alt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68957" y="4198129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>
                <a:solidFill>
                  <a:srgbClr val="BF8041"/>
                </a:solidFill>
              </a:rPr>
              <a:t>巴拉巴拉巴拉粑粑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718519" y="4352017"/>
            <a:ext cx="320468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101882" y="4352017"/>
            <a:ext cx="320468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28131" y="4651469"/>
            <a:ext cx="2140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巴拉巴拉巴拉巴罢了</a:t>
            </a:r>
            <a:r>
              <a:rPr lang="en-US" altLang="zh-CN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123</a:t>
            </a:r>
            <a:r>
              <a:rPr lang="zh-CN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啊打发第三方</a:t>
            </a:r>
            <a:endParaRPr lang="zh-CN" alt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71203" y="5551149"/>
            <a:ext cx="1375873" cy="528866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BF8041"/>
                </a:solidFill>
              </a:rPr>
              <a:t>巴拉巴拉巴拉粑粑</a:t>
            </a:r>
            <a:endParaRPr lang="zh-CN" altLang="en-US" sz="1400" dirty="0">
              <a:solidFill>
                <a:srgbClr val="BF804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72575" y="6291600"/>
            <a:ext cx="194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与未来对话</a:t>
            </a:r>
            <a:endParaRPr lang="zh-CN" altLang="en-US" dirty="0"/>
          </a:p>
        </p:txBody>
      </p:sp>
      <p:sp>
        <p:nvSpPr>
          <p:cNvPr id="30" name="Rectangle 29"/>
          <p:cNvSpPr/>
          <p:nvPr/>
        </p:nvSpPr>
        <p:spPr>
          <a:xfrm>
            <a:off x="3682257" y="4112697"/>
            <a:ext cx="2752164" cy="44004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704267" y="3132632"/>
            <a:ext cx="5259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此时，系统记录玩家所选内容</a:t>
            </a:r>
            <a:endParaRPr lang="en-US" altLang="zh-CN" dirty="0" smtClean="0"/>
          </a:p>
          <a:p>
            <a:r>
              <a:rPr lang="zh-CN" altLang="en-US" dirty="0" smtClean="0"/>
              <a:t>例：玩家在</a:t>
            </a:r>
            <a:r>
              <a:rPr lang="en-US" altLang="zh-CN" dirty="0" smtClean="0"/>
              <a:t>250002</a:t>
            </a:r>
            <a:r>
              <a:rPr lang="zh-CN" altLang="en-US" dirty="0" smtClean="0"/>
              <a:t>处选择</a:t>
            </a:r>
            <a:r>
              <a:rPr lang="en-US" altLang="zh-CN" dirty="0" smtClean="0"/>
              <a:t>a</a:t>
            </a:r>
            <a:r>
              <a:rPr lang="zh-CN" altLang="en-US" dirty="0" smtClean="0"/>
              <a:t>内容，则记录为</a:t>
            </a:r>
            <a:r>
              <a:rPr lang="en-US" altLang="zh-CN" dirty="0" smtClean="0"/>
              <a:t>250002a</a:t>
            </a:r>
          </a:p>
        </p:txBody>
      </p:sp>
    </p:spTree>
    <p:extLst>
      <p:ext uri="{BB962C8B-B14F-4D97-AF65-F5344CB8AC3E}">
        <p14:creationId xmlns:p14="http://schemas.microsoft.com/office/powerpoint/2010/main" val="104462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/>
              <a:t>解析文件内容</a:t>
            </a:r>
            <a:endParaRPr lang="zh-CN" altLang="en-US" sz="4000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8317959" y="656331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863" y="2178747"/>
            <a:ext cx="5207375" cy="10903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26168" y="3695069"/>
            <a:ext cx="5259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</a:t>
            </a:r>
            <a:r>
              <a:rPr lang="zh-CN" altLang="en-US" dirty="0" smtClean="0"/>
              <a:t>行对话内容显示后，读取跳转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，跳转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为合成编号</a:t>
            </a:r>
            <a:endParaRPr lang="en-US" altLang="zh-CN" dirty="0" smtClean="0"/>
          </a:p>
          <a:p>
            <a:r>
              <a:rPr lang="zh-CN" altLang="en-US" dirty="0"/>
              <a:t>下一</a:t>
            </a:r>
            <a:r>
              <a:rPr lang="zh-CN" altLang="en-US" dirty="0" smtClean="0"/>
              <a:t>行显示跳转</a:t>
            </a:r>
            <a:r>
              <a:rPr lang="en-US" altLang="zh-CN" dirty="0" smtClean="0"/>
              <a:t>ID</a:t>
            </a:r>
            <a:r>
              <a:rPr lang="zh-CN" altLang="en-US" dirty="0"/>
              <a:t>所</a:t>
            </a:r>
            <a:r>
              <a:rPr lang="zh-CN" altLang="en-US" dirty="0" smtClean="0"/>
              <a:t>在行</a:t>
            </a:r>
            <a:endParaRPr lang="zh-CN" altLang="en-US" dirty="0"/>
          </a:p>
        </p:txBody>
      </p:sp>
      <p:cxnSp>
        <p:nvCxnSpPr>
          <p:cNvPr id="11" name="直接连接符 4"/>
          <p:cNvCxnSpPr/>
          <p:nvPr/>
        </p:nvCxnSpPr>
        <p:spPr>
          <a:xfrm>
            <a:off x="3916680" y="1821025"/>
            <a:ext cx="4578350" cy="0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文本框 6"/>
          <p:cNvSpPr txBox="1"/>
          <p:nvPr/>
        </p:nvSpPr>
        <p:spPr>
          <a:xfrm>
            <a:off x="4668965" y="1343971"/>
            <a:ext cx="30737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rgbClr val="00AE66"/>
                </a:solidFill>
              </a:rPr>
              <a:t>跳转</a:t>
            </a:r>
            <a:endParaRPr lang="zh-CN" altLang="en-US" sz="2500" dirty="0">
              <a:solidFill>
                <a:srgbClr val="00AE6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5769" y="2097870"/>
            <a:ext cx="2931207" cy="41105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167223" y="5545400"/>
            <a:ext cx="1375873" cy="528866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BF8041"/>
                </a:solidFill>
              </a:rPr>
              <a:t>巴拉巴拉巴拉粑粑</a:t>
            </a:r>
            <a:endParaRPr lang="zh-CN" altLang="en-US" sz="1400" dirty="0">
              <a:solidFill>
                <a:srgbClr val="BF804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31103" y="5545400"/>
            <a:ext cx="1375873" cy="528866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BF8041"/>
                </a:solidFill>
              </a:rPr>
              <a:t>巴拉巴</a:t>
            </a:r>
            <a:endParaRPr lang="zh-CN" altLang="en-US" sz="1400" dirty="0">
              <a:solidFill>
                <a:srgbClr val="BF804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5615" y="2292953"/>
            <a:ext cx="1818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巴拉巴拉巴拉巴罢了</a:t>
            </a:r>
            <a:endParaRPr lang="zh-CN" alt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5615" y="2756994"/>
            <a:ext cx="2140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巴拉巴拉巴拉巴罢了</a:t>
            </a:r>
            <a:r>
              <a:rPr lang="en-US" altLang="zh-CN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123</a:t>
            </a:r>
            <a:r>
              <a:rPr lang="zh-CN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啊打发</a:t>
            </a:r>
            <a:endParaRPr lang="zh-CN" alt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5615" y="3427853"/>
            <a:ext cx="2140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巴拉巴拉巴拉巴罢了</a:t>
            </a:r>
            <a:r>
              <a:rPr lang="en-US" altLang="zh-CN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123</a:t>
            </a:r>
            <a:r>
              <a:rPr lang="zh-CN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啊打发第三方</a:t>
            </a:r>
            <a:endParaRPr lang="zh-CN" alt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41373" y="6333079"/>
            <a:ext cx="9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9820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/>
              <a:t>解析文件内容</a:t>
            </a:r>
            <a:endParaRPr lang="zh-CN" altLang="en-US" sz="4000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8317959" y="656331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863" y="2178747"/>
            <a:ext cx="5207375" cy="10903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26168" y="3695069"/>
            <a:ext cx="5259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</a:t>
            </a:r>
            <a:r>
              <a:rPr lang="zh-CN" altLang="en-US" dirty="0" smtClean="0"/>
              <a:t>置编号控制此行吃否显示</a:t>
            </a:r>
            <a:endParaRPr lang="en-US" altLang="zh-CN" dirty="0" smtClean="0"/>
          </a:p>
          <a:p>
            <a:r>
              <a:rPr lang="zh-CN" altLang="en-US" dirty="0" smtClean="0"/>
              <a:t>若前置编号为空，则默认显示改行</a:t>
            </a:r>
            <a:endParaRPr lang="en-US" altLang="zh-CN" dirty="0" smtClean="0"/>
          </a:p>
          <a:p>
            <a:r>
              <a:rPr lang="zh-CN" altLang="en-US" dirty="0" smtClean="0"/>
              <a:t>若前置编号非空，则满足前置条件时，显示该行，否则不显示，直接读取跳转编号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，进行跳转即可</a:t>
            </a:r>
            <a:endParaRPr lang="zh-CN" altLang="en-US" dirty="0"/>
          </a:p>
        </p:txBody>
      </p:sp>
      <p:cxnSp>
        <p:nvCxnSpPr>
          <p:cNvPr id="11" name="直接连接符 4"/>
          <p:cNvCxnSpPr/>
          <p:nvPr/>
        </p:nvCxnSpPr>
        <p:spPr>
          <a:xfrm>
            <a:off x="3916680" y="1821025"/>
            <a:ext cx="4578350" cy="0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文本框 6"/>
          <p:cNvSpPr txBox="1"/>
          <p:nvPr/>
        </p:nvSpPr>
        <p:spPr>
          <a:xfrm>
            <a:off x="4668965" y="1343971"/>
            <a:ext cx="30737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rgbClr val="00AE66"/>
                </a:solidFill>
              </a:rPr>
              <a:t>前置编号</a:t>
            </a:r>
            <a:endParaRPr lang="zh-CN" altLang="en-US" sz="2500" dirty="0">
              <a:solidFill>
                <a:srgbClr val="00AE6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5769" y="2097870"/>
            <a:ext cx="2931207" cy="41105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167223" y="5545400"/>
            <a:ext cx="1375873" cy="528866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BF8041"/>
                </a:solidFill>
              </a:rPr>
              <a:t>巴拉巴拉巴拉粑粑</a:t>
            </a:r>
            <a:endParaRPr lang="zh-CN" altLang="en-US" sz="1400" dirty="0">
              <a:solidFill>
                <a:srgbClr val="BF804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31103" y="5545400"/>
            <a:ext cx="1375873" cy="528866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BF8041"/>
                </a:solidFill>
              </a:rPr>
              <a:t>巴拉巴</a:t>
            </a:r>
            <a:endParaRPr lang="zh-CN" altLang="en-US" sz="1400" dirty="0">
              <a:solidFill>
                <a:srgbClr val="BF804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5615" y="2292953"/>
            <a:ext cx="1818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巴拉巴拉巴拉巴罢了</a:t>
            </a:r>
            <a:endParaRPr lang="zh-CN" alt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5615" y="2756994"/>
            <a:ext cx="2140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巴拉巴拉巴拉巴罢了</a:t>
            </a:r>
            <a:r>
              <a:rPr lang="en-US" altLang="zh-CN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123</a:t>
            </a:r>
            <a:r>
              <a:rPr lang="zh-CN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啊打发</a:t>
            </a:r>
            <a:endParaRPr lang="zh-CN" alt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5615" y="3427853"/>
            <a:ext cx="2140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巴拉巴拉巴拉巴罢了</a:t>
            </a:r>
            <a:r>
              <a:rPr lang="en-US" altLang="zh-CN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123</a:t>
            </a:r>
            <a:r>
              <a:rPr lang="zh-CN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啊打发第三方</a:t>
            </a:r>
            <a:endParaRPr lang="zh-CN" alt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41373" y="6333079"/>
            <a:ext cx="9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119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显</a:t>
            </a:r>
            <a:r>
              <a:rPr lang="zh-CN" altLang="en-US" sz="4000" dirty="0" smtClean="0"/>
              <a:t>示文本</a:t>
            </a:r>
            <a:endParaRPr lang="zh-CN" altLang="en-US" sz="4000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8317959" y="656331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24932" y="1998281"/>
            <a:ext cx="5259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每行文本显示的间隔为</a:t>
            </a:r>
            <a:r>
              <a:rPr lang="en-US" altLang="zh-CN" dirty="0" smtClean="0"/>
              <a:t>1s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若在有选项按钮时，只有在玩家做出选择后，才继续读取显示，否则停留在此界面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玩</a:t>
            </a:r>
            <a:r>
              <a:rPr lang="zh-CN" altLang="en-US" dirty="0" smtClean="0"/>
              <a:t>家可下滑，查看以前的文字内容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881939" y="1998281"/>
            <a:ext cx="2931207" cy="41105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873393" y="5445811"/>
            <a:ext cx="1375873" cy="528866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BF8041"/>
                </a:solidFill>
              </a:rPr>
              <a:t>巴拉巴拉巴拉粑粑</a:t>
            </a:r>
            <a:endParaRPr lang="zh-CN" altLang="en-US" sz="1400" dirty="0">
              <a:solidFill>
                <a:srgbClr val="BF804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37273" y="5445811"/>
            <a:ext cx="1375873" cy="528866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BF8041"/>
                </a:solidFill>
              </a:rPr>
              <a:t>巴拉巴</a:t>
            </a:r>
            <a:endParaRPr lang="zh-CN" altLang="en-US" sz="1400" dirty="0">
              <a:solidFill>
                <a:srgbClr val="BF804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1785" y="2193364"/>
            <a:ext cx="1818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巴拉巴拉巴拉巴罢了</a:t>
            </a:r>
            <a:endParaRPr lang="zh-CN" alt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1785" y="2657405"/>
            <a:ext cx="2140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巴拉巴拉巴拉巴罢了</a:t>
            </a:r>
            <a:r>
              <a:rPr lang="en-US" altLang="zh-CN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123</a:t>
            </a:r>
            <a:r>
              <a:rPr lang="zh-CN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啊打发</a:t>
            </a:r>
            <a:endParaRPr lang="zh-CN" alt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1785" y="3328264"/>
            <a:ext cx="2140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巴拉巴拉巴拉巴罢了</a:t>
            </a:r>
            <a:r>
              <a:rPr lang="en-US" altLang="zh-CN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123</a:t>
            </a:r>
            <a:r>
              <a:rPr lang="zh-CN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啊打发第三方</a:t>
            </a:r>
            <a:endParaRPr lang="zh-CN" alt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41373" y="6333079"/>
            <a:ext cx="9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032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1193</Words>
  <Application>Microsoft Office PowerPoint</Application>
  <PresentationFormat>Widescreen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Verdana</vt:lpstr>
      <vt:lpstr>Wingdings</vt:lpstr>
      <vt:lpstr>Office 主题</vt:lpstr>
      <vt:lpstr>需求说明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38</cp:revision>
  <dcterms:created xsi:type="dcterms:W3CDTF">2015-05-05T08:02:00Z</dcterms:created>
  <dcterms:modified xsi:type="dcterms:W3CDTF">2018-01-18T07:58:48Z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