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214" autoAdjust="0"/>
  </p:normalViewPr>
  <p:slideViewPr>
    <p:cSldViewPr snapToGrid="0">
      <p:cViewPr varScale="1">
        <p:scale>
          <a:sx n="85" d="100"/>
          <a:sy n="85" d="100"/>
        </p:scale>
        <p:origin x="62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2018年11月11日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2018年11月11日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8097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310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995240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412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946036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0624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980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800063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2348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529924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14878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50115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67032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90690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374610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3990225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63376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91716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68821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22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80983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0374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350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260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86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0379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543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62091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B2908068-6524-4CA2-ABE9-A239E9C9D2B4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E34A24-DB9D-47E8-9377-8FA307E19D2D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2" r:id="rId12"/>
    <p:sldLayoutId id="214748366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CFC2C-DA54-4396-A846-1816F2961B91}" type="datetime2">
              <a:rPr lang="zh-CN" altLang="en-US" smtClean="0"/>
              <a:t>2018年11月11日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id="{6F6A4AE5-2DAC-4ECE-A217-4A280AD859B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EFC601-B209-4B41-BAD1-8298AB768AE9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2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144" y="1757780"/>
            <a:ext cx="9577973" cy="8957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/>
          <p:nvPr/>
        </p:nvCxnSpPr>
        <p:spPr>
          <a:xfrm>
            <a:off x="1411550" y="2760955"/>
            <a:ext cx="10599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3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586579" y="1198485"/>
            <a:ext cx="860542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创建加载音效的方法，直接加载</a:t>
            </a:r>
            <a:r>
              <a:rPr lang="en-US" altLang="zh-CN" sz="1600" dirty="0" err="1">
                <a:solidFill>
                  <a:srgbClr val="0070C0"/>
                </a:solidFill>
              </a:rPr>
              <a:t>audiolist</a:t>
            </a:r>
            <a:r>
              <a:rPr lang="zh-CN" altLang="en-US" sz="1600" dirty="0">
                <a:solidFill>
                  <a:srgbClr val="0070C0"/>
                </a:solidFill>
              </a:rPr>
              <a:t>，遇到空跳过，加载</a:t>
            </a:r>
            <a:r>
              <a:rPr lang="en-US" altLang="zh-CN" sz="1600" dirty="0" err="1">
                <a:solidFill>
                  <a:srgbClr val="0070C0"/>
                </a:solidFill>
              </a:rPr>
              <a:t>ketvalue</a:t>
            </a:r>
            <a:r>
              <a:rPr lang="en-US" altLang="zh-CN" sz="1600" dirty="0">
                <a:solidFill>
                  <a:srgbClr val="0070C0"/>
                </a:solidFill>
              </a:rPr>
              <a:t>[1]</a:t>
            </a:r>
            <a:r>
              <a:rPr lang="zh-CN" altLang="en-US" sz="1600" dirty="0">
                <a:solidFill>
                  <a:srgbClr val="0070C0"/>
                </a:solidFill>
              </a:rPr>
              <a:t>即音效地址取得音效，</a:t>
            </a:r>
            <a:r>
              <a:rPr lang="en-US" altLang="zh-CN" dirty="0"/>
              <a:t> </a:t>
            </a:r>
            <a:r>
              <a:rPr lang="en-US" altLang="zh-CN" sz="1600" dirty="0"/>
              <a:t>public void Play(string name)//</a:t>
            </a:r>
            <a:r>
              <a:rPr lang="zh-CN" altLang="en-US" sz="1600" dirty="0"/>
              <a:t>播放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isMute</a:t>
            </a:r>
            <a:r>
              <a:rPr lang="en-US" altLang="zh-CN" sz="1600" dirty="0"/>
              <a:t>) return</a:t>
            </a:r>
            <a:r>
              <a:rPr lang="en-US" altLang="zh-CN" sz="1600" dirty="0">
                <a:solidFill>
                  <a:srgbClr val="0070C0"/>
                </a:solidFill>
              </a:rPr>
              <a:t>; //</a:t>
            </a:r>
            <a:r>
              <a:rPr lang="en-US" altLang="zh-CN" sz="1600" dirty="0" err="1">
                <a:solidFill>
                  <a:srgbClr val="0070C0"/>
                </a:solidFill>
              </a:rPr>
              <a:t>isMute</a:t>
            </a:r>
            <a:r>
              <a:rPr lang="zh-CN" altLang="en-US" sz="1600" dirty="0">
                <a:solidFill>
                  <a:srgbClr val="0070C0"/>
                </a:solidFill>
              </a:rPr>
              <a:t>是控制是否需要屏蔽音效的布尔值，默认为</a:t>
            </a:r>
            <a:r>
              <a:rPr lang="en-US" altLang="zh-CN" sz="1600" dirty="0">
                <a:solidFill>
                  <a:srgbClr val="0070C0"/>
                </a:solidFill>
              </a:rPr>
              <a:t>false</a:t>
            </a:r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 ac;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audioClipDict.TryGetValue</a:t>
            </a:r>
            <a:r>
              <a:rPr lang="en-US" altLang="zh-CN" sz="1600" dirty="0"/>
              <a:t>(name, out ac);</a:t>
            </a:r>
          </a:p>
          <a:p>
            <a:r>
              <a:rPr lang="en-US" altLang="zh-CN" sz="1600" dirty="0"/>
              <a:t>        if (ac != null)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AudioSource.PlayClipAtPoint</a:t>
            </a:r>
            <a:r>
              <a:rPr lang="en-US" altLang="zh-CN" sz="1600" dirty="0"/>
              <a:t>(ac, Vector3.zero</a:t>
            </a:r>
            <a:r>
              <a:rPr lang="en-US" altLang="zh-CN" sz="1600" dirty="0">
                <a:solidFill>
                  <a:srgbClr val="0070C0"/>
                </a:solidFill>
              </a:rPr>
              <a:t>);//</a:t>
            </a:r>
            <a:r>
              <a:rPr lang="zh-CN" altLang="en-US" sz="1600" dirty="0">
                <a:solidFill>
                  <a:srgbClr val="0070C0"/>
                </a:solidFill>
              </a:rPr>
              <a:t>默认位置播放           </a:t>
            </a:r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>
                <a:solidFill>
                  <a:srgbClr val="0070C0"/>
                </a:solidFill>
              </a:rPr>
              <a:t>}//</a:t>
            </a:r>
            <a:r>
              <a:rPr lang="zh-CN" altLang="en-US" sz="1600" dirty="0">
                <a:solidFill>
                  <a:srgbClr val="0070C0"/>
                </a:solidFill>
              </a:rPr>
              <a:t>这两个播放 效果类似，但第二个可以控制位置</a:t>
            </a:r>
          </a:p>
          <a:p>
            <a:r>
              <a:rPr lang="en-US" altLang="zh-CN" sz="1600" dirty="0"/>
              <a:t>    public void Play(string name, Vector3 position)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isMute</a:t>
            </a:r>
            <a:r>
              <a:rPr lang="en-US" altLang="zh-CN" sz="1600" dirty="0"/>
              <a:t>) return;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 ac;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audioClipDict.TryGetValue</a:t>
            </a:r>
            <a:r>
              <a:rPr lang="en-US" altLang="zh-CN" sz="1600" dirty="0"/>
              <a:t>(name, out ac);</a:t>
            </a:r>
          </a:p>
          <a:p>
            <a:r>
              <a:rPr lang="en-US" altLang="zh-CN" sz="1600" dirty="0"/>
              <a:t>        if (ac != null)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AudioSource.PlayClipAtPoint</a:t>
            </a:r>
            <a:r>
              <a:rPr lang="en-US" altLang="zh-CN" sz="1600" dirty="0"/>
              <a:t>(ac, position);//</a:t>
            </a:r>
            <a:r>
              <a:rPr lang="zh-CN" altLang="en-US" sz="1600" dirty="0"/>
              <a:t>默认位置播放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9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586579" y="1198485"/>
            <a:ext cx="860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6C03F-CF06-4523-8858-D8CEF472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9" y="1019175"/>
            <a:ext cx="5381625" cy="2409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A97A9F-0823-4F1B-B834-B42C4932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54" y="783408"/>
            <a:ext cx="52006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2" y="257454"/>
            <a:ext cx="6161375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216676" y="1251751"/>
            <a:ext cx="78744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创建两个</a:t>
            </a:r>
            <a:r>
              <a:rPr lang="en-US" altLang="zh-CN" dirty="0"/>
              <a:t>button</a:t>
            </a:r>
            <a:r>
              <a:rPr lang="zh-CN" altLang="en-US" dirty="0"/>
              <a:t>分别命名</a:t>
            </a:r>
            <a:r>
              <a:rPr lang="en-US" altLang="zh-CN" dirty="0" err="1"/>
              <a:t>startButton</a:t>
            </a:r>
            <a:r>
              <a:rPr lang="zh-CN" altLang="en-US" dirty="0"/>
              <a:t>和</a:t>
            </a:r>
            <a:r>
              <a:rPr lang="en-US" altLang="zh-CN" dirty="0" err="1"/>
              <a:t>exitButton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c#</a:t>
            </a:r>
            <a:r>
              <a:rPr lang="zh-CN" altLang="en-US" dirty="0"/>
              <a:t>脚本</a:t>
            </a:r>
            <a:r>
              <a:rPr lang="en-US" altLang="zh-CN" dirty="0" err="1"/>
              <a:t>LocalizationManager</a:t>
            </a:r>
            <a:endParaRPr lang="en-US" altLang="zh-CN" dirty="0"/>
          </a:p>
          <a:p>
            <a:r>
              <a:rPr lang="zh-CN" altLang="en-US" dirty="0"/>
              <a:t>使用单例模式，并在</a:t>
            </a:r>
            <a:r>
              <a:rPr lang="en-US" altLang="zh-CN" dirty="0"/>
              <a:t>Resources/ Localization</a:t>
            </a:r>
            <a:r>
              <a:rPr lang="zh-CN" altLang="en-US" dirty="0"/>
              <a:t>下创建两个</a:t>
            </a:r>
            <a:r>
              <a:rPr lang="en-US" altLang="zh-CN" dirty="0"/>
              <a:t>txt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private const string Chinese = "Localization/Chinese";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private const string English = “Localization/English”;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public const string Language = Chinese</a:t>
            </a:r>
            <a:r>
              <a:rPr lang="en-US" altLang="zh-CN" dirty="0"/>
              <a:t>;   //</a:t>
            </a:r>
            <a:r>
              <a:rPr lang="zh-CN" altLang="en-US" dirty="0"/>
              <a:t>默认为中文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private Dictionary&lt;string, string&gt; </a:t>
            </a:r>
            <a:r>
              <a:rPr lang="en-US" altLang="zh-CN" dirty="0" err="1">
                <a:solidFill>
                  <a:schemeClr val="tx1"/>
                </a:solidFill>
              </a:rPr>
              <a:t>dict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</a:t>
            </a:r>
            <a:r>
              <a:rPr lang="en-US" altLang="zh-CN" dirty="0" err="1">
                <a:solidFill>
                  <a:schemeClr val="tx1"/>
                </a:solidFill>
              </a:rPr>
              <a:t>LocalizationManager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dict</a:t>
            </a:r>
            <a:r>
              <a:rPr lang="en-US" altLang="zh-CN" dirty="0">
                <a:solidFill>
                  <a:schemeClr val="tx1"/>
                </a:solidFill>
              </a:rPr>
              <a:t> = new Dictionary&lt;string, string&gt;();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TextAsset</a:t>
            </a:r>
            <a:r>
              <a:rPr lang="en-US" altLang="zh-CN" dirty="0">
                <a:solidFill>
                  <a:schemeClr val="tx1"/>
                </a:solidFill>
              </a:rPr>
              <a:t> ta = </a:t>
            </a:r>
            <a:r>
              <a:rPr lang="en-US" altLang="zh-CN" dirty="0" err="1">
                <a:solidFill>
                  <a:schemeClr val="tx1"/>
                </a:solidFill>
              </a:rPr>
              <a:t>Resources.Load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TextAsset</a:t>
            </a:r>
            <a:r>
              <a:rPr lang="en-US" altLang="zh-CN" dirty="0">
                <a:solidFill>
                  <a:schemeClr val="tx1"/>
                </a:solidFill>
              </a:rPr>
              <a:t>&gt;(Language);  </a:t>
            </a:r>
            <a:r>
              <a:rPr lang="en-US" altLang="zh-CN" dirty="0"/>
              <a:t>//</a:t>
            </a:r>
            <a:r>
              <a:rPr lang="zh-CN" altLang="en-US" dirty="0"/>
              <a:t>加载资源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    string[] lines = </a:t>
            </a:r>
            <a:r>
              <a:rPr lang="en-US" altLang="zh-CN" dirty="0" err="1">
                <a:solidFill>
                  <a:schemeClr val="tx1"/>
                </a:solidFill>
              </a:rPr>
              <a:t>ta.text.Split</a:t>
            </a:r>
            <a:r>
              <a:rPr lang="en-US" altLang="zh-CN" dirty="0">
                <a:solidFill>
                  <a:schemeClr val="tx1"/>
                </a:solidFill>
              </a:rPr>
              <a:t>('\n');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foreach (string line in lines)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if (</a:t>
            </a:r>
            <a:r>
              <a:rPr lang="en-US" altLang="zh-CN" dirty="0" err="1">
                <a:solidFill>
                  <a:schemeClr val="tx1"/>
                </a:solidFill>
              </a:rPr>
              <a:t>string.IsNullOrEmpty</a:t>
            </a:r>
            <a:r>
              <a:rPr lang="en-US" altLang="zh-CN" dirty="0">
                <a:solidFill>
                  <a:schemeClr val="tx1"/>
                </a:solidFill>
              </a:rPr>
              <a:t>(line) == false)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string[] </a:t>
            </a:r>
            <a:r>
              <a:rPr lang="en-US" altLang="zh-CN" dirty="0" err="1">
                <a:solidFill>
                  <a:schemeClr val="tx1"/>
                </a:solidFill>
              </a:rPr>
              <a:t>keyValues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line.Split</a:t>
            </a:r>
            <a:r>
              <a:rPr lang="en-US" altLang="zh-CN" dirty="0">
                <a:solidFill>
                  <a:schemeClr val="tx1"/>
                </a:solidFill>
              </a:rPr>
              <a:t>(‘=‘);  </a:t>
            </a:r>
            <a:r>
              <a:rPr lang="en-US" altLang="zh-CN" dirty="0"/>
              <a:t>//</a:t>
            </a:r>
            <a:r>
              <a:rPr lang="zh-CN" altLang="en-US" dirty="0"/>
              <a:t>通过等号分割  分割成</a:t>
            </a:r>
            <a:r>
              <a:rPr lang="en-US" altLang="zh-CN" dirty="0"/>
              <a:t>key</a:t>
            </a:r>
            <a:r>
              <a:rPr lang="zh-CN" altLang="en-US" dirty="0"/>
              <a:t>与</a:t>
            </a:r>
            <a:r>
              <a:rPr lang="en-US" altLang="zh-CN" dirty="0"/>
              <a:t>value</a:t>
            </a:r>
            <a:r>
              <a:rPr lang="zh-CN" altLang="en-US" dirty="0"/>
              <a:t>存入字典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en-US" altLang="zh-CN" dirty="0" err="1">
                <a:solidFill>
                  <a:schemeClr val="tx1"/>
                </a:solidFill>
              </a:rPr>
              <a:t>dict.Add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keyValues</a:t>
            </a:r>
            <a:r>
              <a:rPr lang="en-US" altLang="zh-CN" dirty="0">
                <a:solidFill>
                  <a:schemeClr val="tx1"/>
                </a:solidFill>
              </a:rPr>
              <a:t>[0], </a:t>
            </a:r>
            <a:r>
              <a:rPr lang="en-US" altLang="zh-CN" dirty="0" err="1">
                <a:solidFill>
                  <a:schemeClr val="tx1"/>
                </a:solidFill>
              </a:rPr>
              <a:t>keyValues</a:t>
            </a:r>
            <a:r>
              <a:rPr lang="en-US" altLang="zh-CN" dirty="0">
                <a:solidFill>
                  <a:schemeClr val="tx1"/>
                </a:solidFill>
              </a:rPr>
              <a:t>[1]);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5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2" y="257454"/>
            <a:ext cx="6161375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8FE169E-4CEC-43EE-999D-53778F47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78" y="1143000"/>
            <a:ext cx="3395356" cy="3124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840128-2F71-4406-BA6C-CF5364F4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11" y="699708"/>
            <a:ext cx="4374259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2" y="257454"/>
            <a:ext cx="6161375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216676" y="1251751"/>
            <a:ext cx="78744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创建两个</a:t>
            </a:r>
            <a:r>
              <a:rPr lang="en-US" altLang="zh-CN" dirty="0"/>
              <a:t>button</a:t>
            </a:r>
            <a:r>
              <a:rPr lang="zh-CN" altLang="en-US" dirty="0"/>
              <a:t>分别命名</a:t>
            </a:r>
            <a:r>
              <a:rPr lang="en-US" altLang="zh-CN" dirty="0" err="1"/>
              <a:t>startButton</a:t>
            </a:r>
            <a:r>
              <a:rPr lang="zh-CN" altLang="en-US" dirty="0"/>
              <a:t>和</a:t>
            </a:r>
            <a:r>
              <a:rPr lang="en-US" altLang="zh-CN" dirty="0" err="1"/>
              <a:t>exitButton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c#</a:t>
            </a:r>
            <a:r>
              <a:rPr lang="zh-CN" altLang="en-US" dirty="0"/>
              <a:t>脚本</a:t>
            </a:r>
            <a:r>
              <a:rPr lang="en-US" altLang="zh-CN" dirty="0" err="1"/>
              <a:t>LocalizationManager</a:t>
            </a:r>
            <a:endParaRPr lang="en-US" altLang="zh-CN" dirty="0"/>
          </a:p>
          <a:p>
            <a:r>
              <a:rPr lang="zh-CN" altLang="en-US" dirty="0"/>
              <a:t>使用单例模式，并在</a:t>
            </a:r>
            <a:r>
              <a:rPr lang="en-US" altLang="zh-CN" dirty="0"/>
              <a:t>Resources/ Localization</a:t>
            </a:r>
            <a:r>
              <a:rPr lang="zh-CN" altLang="en-US" dirty="0"/>
              <a:t>下创建两个</a:t>
            </a:r>
            <a:r>
              <a:rPr lang="en-US" altLang="zh-CN" dirty="0"/>
              <a:t>txt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private const string Chinese = "Localization/Chinese";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private const string English = “Localization/English”;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public const string Language = Chinese</a:t>
            </a:r>
            <a:r>
              <a:rPr lang="en-US" altLang="zh-CN" dirty="0"/>
              <a:t>;   //</a:t>
            </a:r>
            <a:r>
              <a:rPr lang="zh-CN" altLang="en-US" dirty="0"/>
              <a:t>默认为中文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private Dictionary&lt;string, string&gt; </a:t>
            </a:r>
            <a:r>
              <a:rPr lang="en-US" altLang="zh-CN" dirty="0" err="1">
                <a:solidFill>
                  <a:schemeClr val="tx1"/>
                </a:solidFill>
              </a:rPr>
              <a:t>dict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public </a:t>
            </a:r>
            <a:r>
              <a:rPr lang="en-US" altLang="zh-CN" dirty="0" err="1">
                <a:solidFill>
                  <a:schemeClr val="tx1"/>
                </a:solidFill>
              </a:rPr>
              <a:t>LocalizationManager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dict</a:t>
            </a:r>
            <a:r>
              <a:rPr lang="en-US" altLang="zh-CN" dirty="0">
                <a:solidFill>
                  <a:schemeClr val="tx1"/>
                </a:solidFill>
              </a:rPr>
              <a:t> = new Dictionary&lt;string, string&gt;();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TextAsset</a:t>
            </a:r>
            <a:r>
              <a:rPr lang="en-US" altLang="zh-CN" dirty="0">
                <a:solidFill>
                  <a:schemeClr val="tx1"/>
                </a:solidFill>
              </a:rPr>
              <a:t> ta = </a:t>
            </a:r>
            <a:r>
              <a:rPr lang="en-US" altLang="zh-CN" dirty="0" err="1">
                <a:solidFill>
                  <a:schemeClr val="tx1"/>
                </a:solidFill>
              </a:rPr>
              <a:t>Resources.Load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TextAsset</a:t>
            </a:r>
            <a:r>
              <a:rPr lang="en-US" altLang="zh-CN" dirty="0">
                <a:solidFill>
                  <a:schemeClr val="tx1"/>
                </a:solidFill>
              </a:rPr>
              <a:t>&gt;(Language);  </a:t>
            </a:r>
            <a:r>
              <a:rPr lang="en-US" altLang="zh-CN" dirty="0"/>
              <a:t>//</a:t>
            </a:r>
            <a:r>
              <a:rPr lang="zh-CN" altLang="en-US" dirty="0"/>
              <a:t>加载资源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    string[] lines = </a:t>
            </a:r>
            <a:r>
              <a:rPr lang="en-US" altLang="zh-CN" dirty="0" err="1">
                <a:solidFill>
                  <a:schemeClr val="tx1"/>
                </a:solidFill>
              </a:rPr>
              <a:t>ta.text.Split</a:t>
            </a:r>
            <a:r>
              <a:rPr lang="en-US" altLang="zh-CN" dirty="0">
                <a:solidFill>
                  <a:schemeClr val="tx1"/>
                </a:solidFill>
              </a:rPr>
              <a:t>('\n');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foreach (string line in lines)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if (</a:t>
            </a:r>
            <a:r>
              <a:rPr lang="en-US" altLang="zh-CN" dirty="0" err="1">
                <a:solidFill>
                  <a:schemeClr val="tx1"/>
                </a:solidFill>
              </a:rPr>
              <a:t>string.IsNullOrEmpty</a:t>
            </a:r>
            <a:r>
              <a:rPr lang="en-US" altLang="zh-CN" dirty="0">
                <a:solidFill>
                  <a:schemeClr val="tx1"/>
                </a:solidFill>
              </a:rPr>
              <a:t>(line) == false)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string[] </a:t>
            </a:r>
            <a:r>
              <a:rPr lang="en-US" altLang="zh-CN" dirty="0" err="1">
                <a:solidFill>
                  <a:schemeClr val="tx1"/>
                </a:solidFill>
              </a:rPr>
              <a:t>keyValues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line.Split</a:t>
            </a:r>
            <a:r>
              <a:rPr lang="en-US" altLang="zh-CN" dirty="0">
                <a:solidFill>
                  <a:schemeClr val="tx1"/>
                </a:solidFill>
              </a:rPr>
              <a:t>(‘=‘);  </a:t>
            </a:r>
            <a:r>
              <a:rPr lang="en-US" altLang="zh-CN" dirty="0"/>
              <a:t>//</a:t>
            </a:r>
            <a:r>
              <a:rPr lang="zh-CN" altLang="en-US" dirty="0"/>
              <a:t>通过等号分割  分割成</a:t>
            </a:r>
            <a:r>
              <a:rPr lang="en-US" altLang="zh-CN" dirty="0"/>
              <a:t>key</a:t>
            </a:r>
            <a:r>
              <a:rPr lang="zh-CN" altLang="en-US" dirty="0"/>
              <a:t>与</a:t>
            </a:r>
            <a:r>
              <a:rPr lang="en-US" altLang="zh-CN" dirty="0"/>
              <a:t>value</a:t>
            </a:r>
            <a:r>
              <a:rPr lang="zh-CN" altLang="en-US" dirty="0"/>
              <a:t>存入字典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en-US" altLang="zh-CN" dirty="0" err="1">
                <a:solidFill>
                  <a:schemeClr val="tx1"/>
                </a:solidFill>
              </a:rPr>
              <a:t>dict.Add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keyValues</a:t>
            </a:r>
            <a:r>
              <a:rPr lang="en-US" altLang="zh-CN" dirty="0">
                <a:solidFill>
                  <a:schemeClr val="tx1"/>
                </a:solidFill>
              </a:rPr>
              <a:t>[0], </a:t>
            </a:r>
            <a:r>
              <a:rPr lang="en-US" altLang="zh-CN" dirty="0" err="1">
                <a:solidFill>
                  <a:schemeClr val="tx1"/>
                </a:solidFill>
              </a:rPr>
              <a:t>keyValues</a:t>
            </a:r>
            <a:r>
              <a:rPr lang="en-US" altLang="zh-CN" dirty="0">
                <a:solidFill>
                  <a:schemeClr val="tx1"/>
                </a:solidFill>
              </a:rPr>
              <a:t>[1]);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2" y="257454"/>
            <a:ext cx="6161375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216676" y="1251751"/>
            <a:ext cx="7874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 public string </a:t>
            </a:r>
            <a:r>
              <a:rPr lang="en-US" altLang="zh-CN" dirty="0" err="1">
                <a:solidFill>
                  <a:schemeClr val="tx1"/>
                </a:solidFill>
              </a:rPr>
              <a:t>GetValue</a:t>
            </a:r>
            <a:r>
              <a:rPr lang="en-US" altLang="zh-CN" dirty="0">
                <a:solidFill>
                  <a:schemeClr val="tx1"/>
                </a:solidFill>
              </a:rPr>
              <a:t>(string key)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string value;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dict.TryGetValue</a:t>
            </a:r>
            <a:r>
              <a:rPr lang="en-US" altLang="zh-CN" dirty="0">
                <a:solidFill>
                  <a:schemeClr val="tx1"/>
                </a:solidFill>
              </a:rPr>
              <a:t>(key, out value);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return value;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/>
              <a:t>获取文本文档里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并返回，显示到前台</a:t>
            </a:r>
            <a:r>
              <a:rPr lang="en-US" altLang="zh-CN" dirty="0"/>
              <a:t>UI</a:t>
            </a:r>
            <a:r>
              <a:rPr lang="zh-CN" altLang="en-US" dirty="0"/>
              <a:t>按钮上</a:t>
            </a:r>
          </a:p>
        </p:txBody>
      </p:sp>
    </p:spTree>
    <p:extLst>
      <p:ext uri="{BB962C8B-B14F-4D97-AF65-F5344CB8AC3E}">
        <p14:creationId xmlns:p14="http://schemas.microsoft.com/office/powerpoint/2010/main" val="390050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2" y="257454"/>
            <a:ext cx="6161375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216676" y="1251751"/>
            <a:ext cx="7874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public string key;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Start ()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string value = </a:t>
            </a:r>
            <a:r>
              <a:rPr lang="en-US" altLang="zh-CN" dirty="0" err="1">
                <a:solidFill>
                  <a:schemeClr val="tx1"/>
                </a:solidFill>
              </a:rPr>
              <a:t>LocalizationManager.Instance.GetValue</a:t>
            </a:r>
            <a:r>
              <a:rPr lang="en-US" altLang="zh-CN" dirty="0">
                <a:solidFill>
                  <a:schemeClr val="tx1"/>
                </a:solidFill>
              </a:rPr>
              <a:t>(key);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GetComponent</a:t>
            </a:r>
            <a:r>
              <a:rPr lang="en-US" altLang="zh-CN" dirty="0">
                <a:solidFill>
                  <a:schemeClr val="tx1"/>
                </a:solidFill>
              </a:rPr>
              <a:t>&lt;Text&gt;().text = value;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创建脚本</a:t>
            </a:r>
            <a:r>
              <a:rPr lang="en-US" altLang="zh-CN" dirty="0" err="1"/>
              <a:t>LocalizationText</a:t>
            </a:r>
            <a:r>
              <a:rPr lang="zh-CN" altLang="en-US" dirty="0"/>
              <a:t>，挂载到两个</a:t>
            </a:r>
            <a:r>
              <a:rPr lang="en-US" altLang="zh-CN" dirty="0"/>
              <a:t>button</a:t>
            </a:r>
            <a:r>
              <a:rPr lang="zh-CN" altLang="en-US" dirty="0"/>
              <a:t>的</a:t>
            </a:r>
            <a:r>
              <a:rPr lang="en-US" altLang="zh-CN" dirty="0"/>
              <a:t>text</a:t>
            </a:r>
            <a:r>
              <a:rPr lang="zh-CN" altLang="en-US" dirty="0"/>
              <a:t>上 通过修改</a:t>
            </a:r>
            <a:r>
              <a:rPr lang="en-US" altLang="zh-CN" dirty="0"/>
              <a:t>public const string Language = Chinese</a:t>
            </a:r>
            <a:r>
              <a:rPr lang="zh-CN" altLang="en-US" dirty="0"/>
              <a:t>或者</a:t>
            </a:r>
            <a:r>
              <a:rPr lang="en-US" altLang="zh-CN" dirty="0"/>
              <a:t>English</a:t>
            </a:r>
            <a:r>
              <a:rPr lang="zh-CN" altLang="en-US" dirty="0"/>
              <a:t>判断</a:t>
            </a:r>
            <a:r>
              <a:rPr lang="en-US" altLang="zh-CN" dirty="0"/>
              <a:t>text</a:t>
            </a:r>
            <a:r>
              <a:rPr lang="zh-CN" altLang="en-US" dirty="0"/>
              <a:t>显示的是哪个值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AD88AB-F725-4DB8-9F09-978F4338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56" y="3560075"/>
            <a:ext cx="6088908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4317507" y="1162974"/>
            <a:ext cx="7874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创建</a:t>
            </a:r>
            <a:r>
              <a:rPr lang="en-US" altLang="zh-CN" sz="1600" dirty="0">
                <a:solidFill>
                  <a:srgbClr val="0070C0"/>
                </a:solidFill>
              </a:rPr>
              <a:t>C#</a:t>
            </a:r>
            <a:r>
              <a:rPr lang="zh-CN" altLang="en-US" sz="1600" dirty="0">
                <a:solidFill>
                  <a:srgbClr val="0070C0"/>
                </a:solidFill>
              </a:rPr>
              <a:t>脚本</a:t>
            </a:r>
            <a:r>
              <a:rPr lang="en-US" altLang="zh-CN" sz="1600" dirty="0" err="1">
                <a:solidFill>
                  <a:srgbClr val="0070C0"/>
                </a:solidFill>
              </a:rPr>
              <a:t>AudioWindowEditor</a:t>
            </a:r>
            <a:r>
              <a:rPr lang="zh-CN" altLang="en-US" sz="1600" dirty="0">
                <a:solidFill>
                  <a:srgbClr val="0070C0"/>
                </a:solidFill>
              </a:rPr>
              <a:t>，并使用</a:t>
            </a:r>
            <a:r>
              <a:rPr lang="en-US" altLang="zh-CN" sz="1600" dirty="0">
                <a:solidFill>
                  <a:srgbClr val="0070C0"/>
                </a:solidFill>
              </a:rPr>
              <a:t>unity</a:t>
            </a:r>
            <a:r>
              <a:rPr lang="zh-CN" altLang="en-US" sz="1600" dirty="0">
                <a:solidFill>
                  <a:srgbClr val="0070C0"/>
                </a:solidFill>
              </a:rPr>
              <a:t>编辑器扩展菜单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则点击工具栏</a:t>
            </a:r>
            <a:r>
              <a:rPr lang="en-US" altLang="zh-CN" sz="1600" dirty="0">
                <a:solidFill>
                  <a:srgbClr val="0070C0"/>
                </a:solidFill>
              </a:rPr>
              <a:t>Manager-&gt;AudioManager </a:t>
            </a:r>
            <a:r>
              <a:rPr lang="zh-CN" altLang="en-US" sz="1600" dirty="0">
                <a:solidFill>
                  <a:srgbClr val="0070C0"/>
                </a:solidFill>
              </a:rPr>
              <a:t>则生成一个空的窗口，命名‘音效管理’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MenuItem</a:t>
            </a:r>
            <a:r>
              <a:rPr lang="en-US" altLang="zh-CN" sz="1600" dirty="0"/>
              <a:t>("Manager/AudioManager")]</a:t>
            </a:r>
          </a:p>
          <a:p>
            <a:r>
              <a:rPr lang="en-US" altLang="zh-CN" sz="1600" dirty="0"/>
              <a:t>    static void </a:t>
            </a:r>
            <a:r>
              <a:rPr lang="en-US" altLang="zh-CN" sz="1600" dirty="0" err="1"/>
              <a:t>CreateWindow</a:t>
            </a:r>
            <a:r>
              <a:rPr lang="en-US" altLang="zh-CN" sz="1600" dirty="0"/>
              <a:t>()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AudioWindowEditor</a:t>
            </a:r>
            <a:r>
              <a:rPr lang="en-US" altLang="zh-CN" sz="1600" dirty="0"/>
              <a:t> window =          </a:t>
            </a:r>
            <a:r>
              <a:rPr lang="en-US" altLang="zh-CN" sz="1600" dirty="0" err="1"/>
              <a:t>EditorWindow.GetWindow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AudioWindowEditor</a:t>
            </a:r>
            <a:r>
              <a:rPr lang="en-US" altLang="zh-CN" sz="1600" dirty="0"/>
              <a:t>&gt;("</a:t>
            </a:r>
            <a:r>
              <a:rPr lang="zh-CN" altLang="en-US" sz="1600" dirty="0"/>
              <a:t>音效管理</a:t>
            </a:r>
            <a:r>
              <a:rPr lang="en-US" altLang="zh-CN" sz="1600" dirty="0"/>
              <a:t>"); //</a:t>
            </a:r>
            <a:r>
              <a:rPr lang="zh-CN" altLang="en-US" sz="1600" dirty="0"/>
              <a:t>可以缩放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window.Show</a:t>
            </a:r>
            <a:r>
              <a:rPr lang="en-US" altLang="zh-CN" sz="1600" dirty="0"/>
              <a:t>();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4BB790-3052-4C32-9DB0-17BC1453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4" y="3261816"/>
            <a:ext cx="5179859" cy="34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4616387" y="1162974"/>
            <a:ext cx="75756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/>
              <a:t>private void </a:t>
            </a:r>
            <a:r>
              <a:rPr lang="en-US" altLang="zh-CN" sz="1600" dirty="0" err="1"/>
              <a:t>LoadAudioList</a:t>
            </a:r>
            <a:r>
              <a:rPr lang="en-US" altLang="zh-CN" sz="1600" dirty="0"/>
              <a:t>()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File.Exists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AudioManager.AudioTextPath</a:t>
            </a:r>
            <a:r>
              <a:rPr lang="en-US" altLang="zh-CN" sz="1600" dirty="0"/>
              <a:t>) == false) return;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audioDict</a:t>
            </a:r>
            <a:r>
              <a:rPr lang="en-US" altLang="zh-CN" sz="1600" dirty="0"/>
              <a:t> = new Dictionary&lt;string, string&gt;();</a:t>
            </a:r>
          </a:p>
          <a:p>
            <a:r>
              <a:rPr lang="en-US" altLang="zh-CN" sz="1600" dirty="0"/>
              <a:t>        string[] lines = </a:t>
            </a:r>
            <a:r>
              <a:rPr lang="en-US" altLang="zh-CN" sz="1600" dirty="0" err="1"/>
              <a:t>File.ReadAllLines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AudioManager.AudioTextPath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foreach (string line in lines)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if (</a:t>
            </a:r>
            <a:r>
              <a:rPr lang="en-US" altLang="zh-CN" sz="1600" dirty="0" err="1"/>
              <a:t>string.IsNullOrEmpty</a:t>
            </a:r>
            <a:r>
              <a:rPr lang="en-US" altLang="zh-CN" sz="1600" dirty="0"/>
              <a:t>(line)) continue;</a:t>
            </a:r>
          </a:p>
          <a:p>
            <a:r>
              <a:rPr lang="en-US" altLang="zh-CN" sz="1600" dirty="0"/>
              <a:t>            string[] </a:t>
            </a:r>
            <a:r>
              <a:rPr lang="en-US" altLang="zh-CN" sz="1600" dirty="0" err="1"/>
              <a:t>keyvalue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line.Split</a:t>
            </a:r>
            <a:r>
              <a:rPr lang="en-US" altLang="zh-CN" sz="1600" dirty="0"/>
              <a:t>(',');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audioDict.Add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keyvalue</a:t>
            </a:r>
            <a:r>
              <a:rPr lang="en-US" altLang="zh-CN" sz="1600" dirty="0"/>
              <a:t>[0], </a:t>
            </a:r>
            <a:r>
              <a:rPr lang="en-US" altLang="zh-CN" sz="1600" dirty="0" err="1"/>
              <a:t>keyvalue</a:t>
            </a:r>
            <a:r>
              <a:rPr lang="en-US" altLang="zh-CN" sz="1600" dirty="0"/>
              <a:t>[1]);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添加方法</a:t>
            </a:r>
            <a:r>
              <a:rPr lang="en-US" altLang="zh-CN" sz="1600" dirty="0" err="1">
                <a:solidFill>
                  <a:srgbClr val="0070C0"/>
                </a:solidFill>
              </a:rPr>
              <a:t>LoadAudioList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>
                <a:solidFill>
                  <a:srgbClr val="0070C0"/>
                </a:solidFill>
              </a:rPr>
              <a:t>，在</a:t>
            </a:r>
            <a:r>
              <a:rPr lang="en-US" altLang="zh-CN" sz="1600" dirty="0">
                <a:solidFill>
                  <a:srgbClr val="0070C0"/>
                </a:solidFill>
              </a:rPr>
              <a:t>Awake</a:t>
            </a:r>
            <a:r>
              <a:rPr lang="zh-CN" altLang="en-US" sz="1600" dirty="0">
                <a:solidFill>
                  <a:srgbClr val="0070C0"/>
                </a:solidFill>
              </a:rPr>
              <a:t>中调用，读取当前目录下</a:t>
            </a:r>
            <a:r>
              <a:rPr lang="en-US" altLang="zh-CN" sz="1600" dirty="0">
                <a:solidFill>
                  <a:srgbClr val="0070C0"/>
                </a:solidFill>
              </a:rPr>
              <a:t>audiolist.txt</a:t>
            </a:r>
            <a:r>
              <a:rPr lang="zh-CN" altLang="en-US" sz="1600" dirty="0">
                <a:solidFill>
                  <a:srgbClr val="0070C0"/>
                </a:solidFill>
              </a:rPr>
              <a:t>已经存在的记录，并存到字典</a:t>
            </a:r>
            <a:r>
              <a:rPr lang="en-US" altLang="zh-CN" sz="1600" dirty="0" err="1">
                <a:solidFill>
                  <a:srgbClr val="0070C0"/>
                </a:solidFill>
              </a:rPr>
              <a:t>audioDict</a:t>
            </a:r>
            <a:r>
              <a:rPr lang="zh-CN" altLang="en-US" sz="1600" dirty="0">
                <a:solidFill>
                  <a:srgbClr val="0070C0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4769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4616387" y="1162974"/>
            <a:ext cx="75756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private void </a:t>
            </a:r>
            <a:r>
              <a:rPr lang="en-US" altLang="zh-CN" sz="1600" dirty="0" err="1"/>
              <a:t>SaveAudioList</a:t>
            </a:r>
            <a:r>
              <a:rPr lang="en-US" altLang="zh-CN" sz="1600" dirty="0"/>
              <a:t>()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 </a:t>
            </a:r>
          </a:p>
          <a:p>
            <a:endParaRPr lang="zh-CN" altLang="en-US" sz="1600" dirty="0"/>
          </a:p>
          <a:p>
            <a:r>
              <a:rPr lang="en-US" altLang="zh-CN" sz="1600" dirty="0"/>
              <a:t>        StringBuilder sb = new StringBuilder();</a:t>
            </a:r>
          </a:p>
          <a:p>
            <a:r>
              <a:rPr lang="en-US" altLang="zh-CN" sz="1600" dirty="0"/>
              <a:t>        foreach (string key in </a:t>
            </a:r>
            <a:r>
              <a:rPr lang="en-US" altLang="zh-CN" sz="1600" dirty="0" err="1"/>
              <a:t>audioDict.Keys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string value;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audioDict.TryGetValue</a:t>
            </a:r>
            <a:r>
              <a:rPr lang="en-US" altLang="zh-CN" sz="1600" dirty="0"/>
              <a:t>(key, out value);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sb.Append</a:t>
            </a:r>
            <a:r>
              <a:rPr lang="en-US" altLang="zh-CN" sz="1600" dirty="0"/>
              <a:t>(key + "," + value + "\n"); //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File.WriteAllText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AudioManager.AudioTextPath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sb.ToString</a:t>
            </a:r>
            <a:r>
              <a:rPr lang="en-US" altLang="zh-CN" sz="1600" dirty="0"/>
              <a:t>());</a:t>
            </a:r>
          </a:p>
          <a:p>
            <a:r>
              <a:rPr lang="en-US" altLang="zh-CN" sz="1600" dirty="0"/>
              <a:t>       // </a:t>
            </a:r>
            <a:r>
              <a:rPr lang="en-US" altLang="zh-CN" sz="1600" dirty="0" err="1"/>
              <a:t>File.AppendAllText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savePath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sb.ToString</a:t>
            </a:r>
            <a:r>
              <a:rPr lang="en-US" altLang="zh-CN" sz="1600" dirty="0"/>
              <a:t>());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添加方法</a:t>
            </a:r>
            <a:r>
              <a:rPr lang="en-US" altLang="zh-CN" sz="1600" dirty="0" err="1">
                <a:solidFill>
                  <a:srgbClr val="0070C0"/>
                </a:solidFill>
              </a:rPr>
              <a:t>SaveAudioList</a:t>
            </a:r>
            <a:r>
              <a:rPr lang="en-US" altLang="zh-CN" sz="1600" dirty="0">
                <a:solidFill>
                  <a:srgbClr val="0070C0"/>
                </a:solidFill>
              </a:rPr>
              <a:t>() </a:t>
            </a:r>
            <a:r>
              <a:rPr lang="zh-CN" altLang="en-US" sz="1600" dirty="0">
                <a:solidFill>
                  <a:srgbClr val="0070C0"/>
                </a:solidFill>
              </a:rPr>
              <a:t>，在删除和新增时调用，即把已经删除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新增的字典记录，转成名称和路径，中间‘，’隔开的格式保存到</a:t>
            </a:r>
            <a:r>
              <a:rPr lang="en-US" altLang="zh-CN" sz="1600" dirty="0">
                <a:solidFill>
                  <a:srgbClr val="0070C0"/>
                </a:solidFill>
              </a:rPr>
              <a:t>audiolist.txt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4616387" y="1162974"/>
            <a:ext cx="75756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添加方法</a:t>
            </a:r>
            <a:r>
              <a:rPr lang="en-US" altLang="zh-CN" sz="1600" dirty="0" err="1">
                <a:solidFill>
                  <a:srgbClr val="0070C0"/>
                </a:solidFill>
              </a:rPr>
              <a:t>OnGUI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>
                <a:solidFill>
                  <a:srgbClr val="0070C0"/>
                </a:solidFill>
              </a:rPr>
              <a:t>，系统会自动调用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 err="1"/>
              <a:t>GUILayout.BeginHorizontal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GUILayout.Label</a:t>
            </a:r>
            <a:r>
              <a:rPr lang="en-US" altLang="zh-CN" sz="1600" dirty="0"/>
              <a:t>("</a:t>
            </a:r>
            <a:r>
              <a:rPr lang="zh-CN" altLang="en-US" sz="1600" dirty="0"/>
              <a:t>音效名称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GUILayout.Label</a:t>
            </a:r>
            <a:r>
              <a:rPr lang="en-US" altLang="zh-CN" sz="1600" dirty="0"/>
              <a:t>("</a:t>
            </a:r>
            <a:r>
              <a:rPr lang="zh-CN" altLang="en-US" sz="1600" dirty="0"/>
              <a:t>音效路径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GUILayout.Label</a:t>
            </a:r>
            <a:r>
              <a:rPr lang="en-US" altLang="zh-CN" sz="1600" dirty="0"/>
              <a:t>("</a:t>
            </a:r>
            <a:r>
              <a:rPr lang="zh-CN" altLang="en-US" sz="1600" dirty="0"/>
              <a:t>操作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 err="1"/>
              <a:t>EditorGUILayout.EndHorizontal</a:t>
            </a:r>
            <a:r>
              <a:rPr lang="en-US" altLang="zh-CN" sz="1600" dirty="0"/>
              <a:t>(); 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使用后三个标签成水平一列。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foreach (string key in </a:t>
            </a:r>
            <a:r>
              <a:rPr lang="en-US" altLang="zh-CN" sz="1600" dirty="0" err="1"/>
              <a:t>audioDict.Keys</a:t>
            </a:r>
            <a:r>
              <a:rPr lang="en-US" altLang="zh-CN" sz="1600" dirty="0"/>
              <a:t>)  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读取字典</a:t>
            </a:r>
            <a:r>
              <a:rPr lang="en-US" altLang="zh-CN" sz="1600" dirty="0">
                <a:solidFill>
                  <a:srgbClr val="0070C0"/>
                </a:solidFill>
              </a:rPr>
              <a:t>,</a:t>
            </a:r>
            <a:r>
              <a:rPr lang="zh-CN" altLang="en-US" sz="1600" dirty="0">
                <a:solidFill>
                  <a:srgbClr val="0070C0"/>
                </a:solidFill>
              </a:rPr>
              <a:t>已经操作后的</a:t>
            </a:r>
            <a:r>
              <a:rPr lang="en-US" altLang="zh-CN" sz="1600" dirty="0">
                <a:solidFill>
                  <a:srgbClr val="0070C0"/>
                </a:solidFill>
              </a:rPr>
              <a:t>audiolist.txt</a:t>
            </a:r>
            <a:r>
              <a:rPr lang="zh-CN" altLang="en-US" sz="1600" dirty="0">
                <a:solidFill>
                  <a:srgbClr val="0070C0"/>
                </a:solidFill>
              </a:rPr>
              <a:t>音效记录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string value;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audioDict.TryGetValue</a:t>
            </a:r>
            <a:r>
              <a:rPr lang="en-US" altLang="zh-CN" sz="1600" dirty="0"/>
              <a:t>(key, out value);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GUILayout.BeginHorizontal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GUILayout.Label</a:t>
            </a:r>
            <a:r>
              <a:rPr lang="en-US" altLang="zh-CN" sz="1600" dirty="0"/>
              <a:t>(key);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GUILayout.Label</a:t>
            </a:r>
            <a:r>
              <a:rPr lang="en-US" altLang="zh-CN" sz="1600" dirty="0"/>
              <a:t>(value);</a:t>
            </a:r>
          </a:p>
          <a:p>
            <a:r>
              <a:rPr lang="en-US" altLang="zh-CN" sz="1600" dirty="0"/>
              <a:t>            if (</a:t>
            </a:r>
            <a:r>
              <a:rPr lang="en-US" altLang="zh-CN" sz="1600" dirty="0" err="1"/>
              <a:t>GUILayout.Button</a:t>
            </a:r>
            <a:r>
              <a:rPr lang="en-US" altLang="zh-CN" sz="1600" dirty="0"/>
              <a:t>(“</a:t>
            </a:r>
            <a:r>
              <a:rPr lang="zh-CN" altLang="en-US" sz="1600" dirty="0"/>
              <a:t>删除</a:t>
            </a:r>
            <a:r>
              <a:rPr lang="en-US" altLang="zh-CN" sz="1600" dirty="0"/>
              <a:t>”)) 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遇到删除，则把该记录从字典中去除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audioDict.Remove</a:t>
            </a:r>
            <a:r>
              <a:rPr lang="en-US" altLang="zh-CN" sz="1600" dirty="0"/>
              <a:t>(key);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SaveAudioList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            return;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EditorGUILayout.EndHorizontal</a:t>
            </a:r>
            <a:r>
              <a:rPr lang="en-US" altLang="zh-CN" sz="1600" dirty="0"/>
              <a:t>();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51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4705164" y="861134"/>
            <a:ext cx="75756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 err="1"/>
              <a:t>audioName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EditorGUILayout.TextField</a:t>
            </a:r>
            <a:r>
              <a:rPr lang="en-US" altLang="zh-CN" sz="1600" dirty="0"/>
              <a:t>(“</a:t>
            </a:r>
            <a:r>
              <a:rPr lang="zh-CN" altLang="en-US" sz="1600" dirty="0"/>
              <a:t>名字</a:t>
            </a:r>
            <a:r>
              <a:rPr lang="en-US" altLang="zh-CN" sz="1600" dirty="0"/>
              <a:t>”, </a:t>
            </a:r>
            <a:r>
              <a:rPr lang="en-US" altLang="zh-CN" sz="1600" dirty="0" err="1"/>
              <a:t>audioName</a:t>
            </a:r>
            <a:r>
              <a:rPr lang="en-US" altLang="zh-CN" sz="1600" dirty="0"/>
              <a:t>); 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存入输入的音效名称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audioPath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EditorGUILayout.TextField</a:t>
            </a:r>
            <a:r>
              <a:rPr lang="en-US" altLang="zh-CN" sz="1600" dirty="0"/>
              <a:t>(“</a:t>
            </a:r>
            <a:r>
              <a:rPr lang="zh-CN" altLang="en-US" sz="1600" dirty="0"/>
              <a:t>音效路径</a:t>
            </a:r>
            <a:r>
              <a:rPr lang="en-US" altLang="zh-CN" sz="1600" dirty="0"/>
              <a:t>”, </a:t>
            </a:r>
            <a:r>
              <a:rPr lang="en-US" altLang="zh-CN" sz="1600" dirty="0" err="1"/>
              <a:t>audioPath</a:t>
            </a:r>
            <a:r>
              <a:rPr lang="en-US" altLang="zh-CN" sz="1600" dirty="0">
                <a:solidFill>
                  <a:srgbClr val="0070C0"/>
                </a:solidFill>
              </a:rPr>
              <a:t>);//</a:t>
            </a:r>
            <a:r>
              <a:rPr lang="zh-CN" altLang="en-US" sz="1600" dirty="0">
                <a:solidFill>
                  <a:srgbClr val="0070C0"/>
                </a:solidFill>
              </a:rPr>
              <a:t>存输入的音效路径</a:t>
            </a:r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GUILayout.Button</a:t>
            </a:r>
            <a:r>
              <a:rPr lang="en-US" altLang="zh-CN" sz="1600" dirty="0"/>
              <a:t>("</a:t>
            </a:r>
            <a:r>
              <a:rPr lang="zh-CN" altLang="en-US" sz="1600" dirty="0"/>
              <a:t>添加音效</a:t>
            </a:r>
            <a:r>
              <a:rPr lang="en-US" altLang="zh-CN" sz="1600" dirty="0"/>
              <a:t>"))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var o = </a:t>
            </a:r>
            <a:r>
              <a:rPr lang="en-US" altLang="zh-CN" sz="1600" dirty="0" err="1"/>
              <a:t>Resources.Load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audioPath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    if (o == null)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Debug.LogWarning</a:t>
            </a:r>
            <a:r>
              <a:rPr lang="en-US" altLang="zh-CN" sz="1600" dirty="0"/>
              <a:t>("</a:t>
            </a:r>
            <a:r>
              <a:rPr lang="zh-CN" altLang="en-US" sz="1600" dirty="0"/>
              <a:t>音效不存在于</a:t>
            </a:r>
            <a:r>
              <a:rPr lang="en-US" altLang="zh-CN" sz="1600" dirty="0"/>
              <a:t>"</a:t>
            </a:r>
            <a:r>
              <a:rPr lang="zh-CN" altLang="en-US" sz="1600" dirty="0"/>
              <a:t>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audioPath</a:t>
            </a:r>
            <a:r>
              <a:rPr lang="en-US" altLang="zh-CN" sz="1600" dirty="0"/>
              <a:t> + " </a:t>
            </a:r>
            <a:r>
              <a:rPr lang="zh-CN" altLang="en-US" sz="1600" dirty="0"/>
              <a:t>添加不成功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audioPath</a:t>
            </a:r>
            <a:r>
              <a:rPr lang="en-US" altLang="zh-CN" sz="1600" dirty="0"/>
              <a:t> = “ ”; 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不能添加</a:t>
            </a:r>
            <a:r>
              <a:rPr lang="en-US" altLang="zh-CN" sz="1600" dirty="0">
                <a:solidFill>
                  <a:srgbClr val="0070C0"/>
                </a:solidFill>
              </a:rPr>
              <a:t>Resources</a:t>
            </a:r>
            <a:r>
              <a:rPr lang="zh-CN" altLang="en-US" sz="1600" dirty="0">
                <a:solidFill>
                  <a:srgbClr val="0070C0"/>
                </a:solidFill>
              </a:rPr>
              <a:t>资源中不存在的音效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            else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    if (</a:t>
            </a:r>
            <a:r>
              <a:rPr lang="en-US" altLang="zh-CN" sz="1600" dirty="0" err="1"/>
              <a:t>audioDict.ContainsKey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audioName</a:t>
            </a:r>
            <a:r>
              <a:rPr lang="en-US" altLang="zh-CN" sz="1600" dirty="0"/>
              <a:t>))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        </a:t>
            </a:r>
            <a:r>
              <a:rPr lang="en-US" altLang="zh-CN" sz="1600" dirty="0" err="1"/>
              <a:t>Debug.LogWarning</a:t>
            </a:r>
            <a:r>
              <a:rPr lang="en-US" altLang="zh-CN" sz="1600" dirty="0"/>
              <a:t>(“</a:t>
            </a:r>
            <a:r>
              <a:rPr lang="zh-CN" altLang="en-US" sz="1600" dirty="0"/>
              <a:t>名字已经存在，请修改</a:t>
            </a:r>
            <a:r>
              <a:rPr lang="en-US" altLang="zh-CN" sz="1600" dirty="0"/>
              <a:t>”);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不能重复存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                else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        </a:t>
            </a:r>
            <a:r>
              <a:rPr lang="en-US" altLang="zh-CN" sz="1600" dirty="0" err="1"/>
              <a:t>audioDict.Add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audioName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audioPath</a:t>
            </a:r>
            <a:r>
              <a:rPr lang="en-US" altLang="zh-CN" sz="1600" dirty="0"/>
              <a:t>); 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添加到字典</a:t>
            </a:r>
            <a:endParaRPr lang="en-US" altLang="zh-CN" sz="1600" dirty="0"/>
          </a:p>
          <a:p>
            <a:r>
              <a:rPr lang="en-US" altLang="zh-CN" sz="1600" dirty="0"/>
              <a:t>                    </a:t>
            </a:r>
            <a:r>
              <a:rPr lang="en-US" altLang="zh-CN" sz="1600" dirty="0" err="1"/>
              <a:t>SaveAudioList</a:t>
            </a:r>
            <a:r>
              <a:rPr lang="en-US" altLang="zh-CN" sz="1600" dirty="0"/>
              <a:t>();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保存记录到</a:t>
            </a:r>
            <a:r>
              <a:rPr lang="en-US" altLang="zh-CN" sz="1600" dirty="0">
                <a:solidFill>
                  <a:srgbClr val="0070C0"/>
                </a:solidFill>
              </a:rPr>
              <a:t>audiolist.txt</a:t>
            </a:r>
            <a:endParaRPr lang="en-US" altLang="zh-CN" sz="1600" dirty="0"/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}               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553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4616387" y="1198485"/>
            <a:ext cx="75756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窗口面板更新的时候调用</a:t>
            </a:r>
          </a:p>
          <a:p>
            <a:r>
              <a:rPr lang="en-US" altLang="zh-CN" sz="1600" dirty="0"/>
              <a:t>    private void </a:t>
            </a:r>
            <a:r>
              <a:rPr lang="en-US" altLang="zh-CN" sz="1600" dirty="0" err="1"/>
              <a:t>OnInspectorUpdate</a:t>
            </a:r>
            <a:r>
              <a:rPr lang="en-US" altLang="zh-CN" sz="1600" dirty="0"/>
              <a:t>()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LoadAudioList</a:t>
            </a:r>
            <a:r>
              <a:rPr lang="en-US" altLang="zh-CN" sz="1600" dirty="0"/>
              <a:t>();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无论做了删除还是新增，保证界面更新不延时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2654423" y="1198485"/>
            <a:ext cx="9537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创建</a:t>
            </a:r>
            <a:r>
              <a:rPr lang="en-US" altLang="zh-CN" sz="1600" dirty="0">
                <a:solidFill>
                  <a:srgbClr val="0070C0"/>
                </a:solidFill>
              </a:rPr>
              <a:t>C#</a:t>
            </a:r>
            <a:r>
              <a:rPr lang="zh-CN" altLang="en-US" sz="1600" dirty="0">
                <a:solidFill>
                  <a:srgbClr val="0070C0"/>
                </a:solidFill>
              </a:rPr>
              <a:t>脚本</a:t>
            </a:r>
            <a:r>
              <a:rPr lang="en-US" altLang="zh-CN" sz="1600" dirty="0" err="1">
                <a:solidFill>
                  <a:srgbClr val="0070C0"/>
                </a:solidFill>
              </a:rPr>
              <a:t>AudioWindowEditor</a:t>
            </a:r>
            <a:r>
              <a:rPr lang="zh-CN" altLang="en-US" sz="1600" dirty="0">
                <a:solidFill>
                  <a:srgbClr val="0070C0"/>
                </a:solidFill>
              </a:rPr>
              <a:t>，控制音乐的加载和播放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600" dirty="0"/>
              <a:t> private static string </a:t>
            </a:r>
            <a:r>
              <a:rPr lang="en-US" altLang="zh-CN" sz="1600" dirty="0" err="1"/>
              <a:t>audioTextPathPrefix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Application.dataPath</a:t>
            </a:r>
            <a:r>
              <a:rPr lang="en-US" altLang="zh-CN" sz="1600" dirty="0"/>
              <a:t> + "\\Framework\\Resources";</a:t>
            </a:r>
          </a:p>
          <a:p>
            <a:r>
              <a:rPr lang="en-US" altLang="zh-CN" sz="1600" dirty="0"/>
              <a:t>    private const string </a:t>
            </a:r>
            <a:r>
              <a:rPr lang="en-US" altLang="zh-CN" sz="1600" dirty="0" err="1"/>
              <a:t>audioTextPathMiddle</a:t>
            </a:r>
            <a:r>
              <a:rPr lang="en-US" altLang="zh-CN" sz="1600" dirty="0"/>
              <a:t> = "</a:t>
            </a:r>
            <a:r>
              <a:rPr lang="en-US" altLang="zh-CN" sz="1600" dirty="0" err="1"/>
              <a:t>audiolist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private const string </a:t>
            </a:r>
            <a:r>
              <a:rPr lang="en-US" altLang="zh-CN" sz="1600" dirty="0" err="1"/>
              <a:t>audioTextPathPostfix</a:t>
            </a:r>
            <a:r>
              <a:rPr lang="en-US" altLang="zh-CN" sz="1600" dirty="0"/>
              <a:t> = ".txt"; </a:t>
            </a:r>
          </a:p>
          <a:p>
            <a:endParaRPr lang="zh-CN" altLang="en-US" sz="1600" dirty="0"/>
          </a:p>
          <a:p>
            <a:r>
              <a:rPr lang="en-US" altLang="zh-CN" sz="1600" dirty="0"/>
              <a:t>    public static string </a:t>
            </a:r>
            <a:r>
              <a:rPr lang="en-US" altLang="zh-CN" sz="1600" dirty="0" err="1"/>
              <a:t>AudioTextPath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get { return </a:t>
            </a:r>
            <a:r>
              <a:rPr lang="en-US" altLang="zh-CN" sz="1600" dirty="0" err="1"/>
              <a:t>audioTextPathPrefix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audioTextPathMiddle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audioTextPathPostfix</a:t>
            </a:r>
            <a:r>
              <a:rPr lang="en-US" altLang="zh-CN" sz="1600" dirty="0"/>
              <a:t>; }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err="1">
                <a:solidFill>
                  <a:srgbClr val="0070C0"/>
                </a:solidFill>
              </a:rPr>
              <a:t>AudioTextPath</a:t>
            </a:r>
            <a:r>
              <a:rPr lang="zh-CN" altLang="en-US" sz="1600" dirty="0">
                <a:solidFill>
                  <a:srgbClr val="0070C0"/>
                </a:solidFill>
              </a:rPr>
              <a:t>做成全局变量，在</a:t>
            </a:r>
            <a:r>
              <a:rPr lang="en-US" altLang="zh-CN" sz="1600" dirty="0" err="1">
                <a:solidFill>
                  <a:srgbClr val="0070C0"/>
                </a:solidFill>
              </a:rPr>
              <a:t>AudioWindowEditor</a:t>
            </a:r>
            <a:r>
              <a:rPr lang="zh-CN" altLang="en-US" sz="1600" dirty="0">
                <a:solidFill>
                  <a:srgbClr val="0070C0"/>
                </a:solidFill>
              </a:rPr>
              <a:t>中加载</a:t>
            </a:r>
            <a:r>
              <a:rPr lang="en-US" altLang="zh-CN" sz="1600" dirty="0" err="1">
                <a:solidFill>
                  <a:srgbClr val="0070C0"/>
                </a:solidFill>
              </a:rPr>
              <a:t>audiolist</a:t>
            </a:r>
            <a:r>
              <a:rPr lang="zh-CN" altLang="en-US" sz="1600" dirty="0">
                <a:solidFill>
                  <a:srgbClr val="0070C0"/>
                </a:solidFill>
              </a:rPr>
              <a:t>时只需取该方法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    private Dictionary&lt;string, 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audioClipDict</a:t>
            </a:r>
            <a:r>
              <a:rPr lang="en-US" altLang="zh-CN" sz="1600" dirty="0"/>
              <a:t> = new Dictionary&lt;string, 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&gt;();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0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32BF-31A0-486F-88FA-466272E7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613" y="257454"/>
            <a:ext cx="4626496" cy="6125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AudioManager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620609-34B9-4AED-BF11-3ED4756BD0B6}"/>
              </a:ext>
            </a:extLst>
          </p:cNvPr>
          <p:cNvCxnSpPr>
            <a:cxnSpLocks/>
          </p:cNvCxnSpPr>
          <p:nvPr/>
        </p:nvCxnSpPr>
        <p:spPr>
          <a:xfrm>
            <a:off x="1592063" y="861134"/>
            <a:ext cx="4503937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AB5355-AB55-477A-B095-3154F2406F9F}"/>
              </a:ext>
            </a:extLst>
          </p:cNvPr>
          <p:cNvSpPr txBox="1"/>
          <p:nvPr/>
        </p:nvSpPr>
        <p:spPr>
          <a:xfrm>
            <a:off x="3586579" y="1198485"/>
            <a:ext cx="86054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创建加载音效的方法，直接加载</a:t>
            </a:r>
            <a:r>
              <a:rPr lang="en-US" altLang="zh-CN" sz="1600" dirty="0" err="1">
                <a:solidFill>
                  <a:srgbClr val="0070C0"/>
                </a:solidFill>
              </a:rPr>
              <a:t>audiolist</a:t>
            </a:r>
            <a:r>
              <a:rPr lang="zh-CN" altLang="en-US" sz="1600" dirty="0">
                <a:solidFill>
                  <a:srgbClr val="0070C0"/>
                </a:solidFill>
              </a:rPr>
              <a:t>，遇到空跳过，加载</a:t>
            </a:r>
            <a:r>
              <a:rPr lang="en-US" altLang="zh-CN" sz="1600" dirty="0" err="1">
                <a:solidFill>
                  <a:srgbClr val="0070C0"/>
                </a:solidFill>
              </a:rPr>
              <a:t>ketvalue</a:t>
            </a:r>
            <a:r>
              <a:rPr lang="en-US" altLang="zh-CN" sz="1600" dirty="0">
                <a:solidFill>
                  <a:srgbClr val="0070C0"/>
                </a:solidFill>
              </a:rPr>
              <a:t>[1]</a:t>
            </a:r>
            <a:r>
              <a:rPr lang="zh-CN" altLang="en-US" sz="1600" dirty="0">
                <a:solidFill>
                  <a:srgbClr val="0070C0"/>
                </a:solidFill>
              </a:rPr>
              <a:t>即音效地址取得音效，在字典中存入音效名称和音效。初始化时加载</a:t>
            </a:r>
            <a:r>
              <a:rPr lang="en-US" altLang="zh-CN" sz="1600" dirty="0" err="1">
                <a:solidFill>
                  <a:srgbClr val="0070C0"/>
                </a:solidFill>
              </a:rPr>
              <a:t>LoadAudioClip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 public void </a:t>
            </a:r>
            <a:r>
              <a:rPr lang="en-US" altLang="zh-CN" sz="1600" dirty="0" err="1"/>
              <a:t>LoadAudioClip</a:t>
            </a:r>
            <a:r>
              <a:rPr lang="en-US" altLang="zh-CN" sz="1600" dirty="0"/>
              <a:t>()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audioClipDict</a:t>
            </a:r>
            <a:r>
              <a:rPr lang="en-US" altLang="zh-CN" sz="1600" dirty="0"/>
              <a:t> = new Dictionary&lt;string, 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&gt;();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TextAsset</a:t>
            </a:r>
            <a:r>
              <a:rPr lang="en-US" altLang="zh-CN" sz="1600" dirty="0"/>
              <a:t> ta = </a:t>
            </a:r>
            <a:r>
              <a:rPr lang="en-US" altLang="zh-CN" sz="1600" dirty="0" err="1"/>
              <a:t>Resources.Load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TextAsset</a:t>
            </a:r>
            <a:r>
              <a:rPr lang="en-US" altLang="zh-CN" sz="1600" dirty="0"/>
              <a:t>&gt;(</a:t>
            </a:r>
            <a:r>
              <a:rPr lang="en-US" altLang="zh-CN" sz="1600" dirty="0" err="1"/>
              <a:t>audioTextPathMiddle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string[] lines = </a:t>
            </a:r>
            <a:r>
              <a:rPr lang="en-US" altLang="zh-CN" sz="1600" dirty="0" err="1"/>
              <a:t>ta.text.Split</a:t>
            </a:r>
            <a:r>
              <a:rPr lang="en-US" altLang="zh-CN" sz="1600" dirty="0"/>
              <a:t>('\n');</a:t>
            </a:r>
          </a:p>
          <a:p>
            <a:r>
              <a:rPr lang="en-US" altLang="zh-CN" sz="1600" dirty="0"/>
              <a:t>        foreach (string line in lines)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if (</a:t>
            </a:r>
            <a:r>
              <a:rPr lang="en-US" altLang="zh-CN" sz="1600" dirty="0" err="1"/>
              <a:t>string.IsNullOrEmpty</a:t>
            </a:r>
            <a:r>
              <a:rPr lang="en-US" altLang="zh-CN" sz="1600" dirty="0"/>
              <a:t>(line)) continue;//</a:t>
            </a:r>
            <a:r>
              <a:rPr lang="zh-CN" altLang="en-US" sz="1600" dirty="0"/>
              <a:t>空就跳过</a:t>
            </a:r>
          </a:p>
          <a:p>
            <a:endParaRPr lang="zh-CN" altLang="en-US" sz="1600" dirty="0"/>
          </a:p>
          <a:p>
            <a:r>
              <a:rPr lang="en-US" altLang="zh-CN" sz="1600" dirty="0"/>
              <a:t>            string[] </a:t>
            </a:r>
            <a:r>
              <a:rPr lang="en-US" altLang="zh-CN" sz="1600" dirty="0" err="1"/>
              <a:t>keyvalue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line.Split</a:t>
            </a:r>
            <a:r>
              <a:rPr lang="en-US" altLang="zh-CN" sz="1600" dirty="0"/>
              <a:t>(',');</a:t>
            </a:r>
          </a:p>
          <a:p>
            <a:r>
              <a:rPr lang="en-US" altLang="zh-CN" sz="1600" dirty="0"/>
              <a:t>            string key = </a:t>
            </a:r>
            <a:r>
              <a:rPr lang="en-US" altLang="zh-CN" sz="1600" dirty="0" err="1"/>
              <a:t>keyvalue</a:t>
            </a:r>
            <a:r>
              <a:rPr lang="en-US" altLang="zh-CN" sz="1600" dirty="0"/>
              <a:t>[0];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 value = </a:t>
            </a:r>
            <a:r>
              <a:rPr lang="en-US" altLang="zh-CN" sz="1600" dirty="0" err="1"/>
              <a:t>Resources.Load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AudioClip</a:t>
            </a:r>
            <a:r>
              <a:rPr lang="en-US" altLang="zh-CN" sz="1600" dirty="0"/>
              <a:t>&gt;(</a:t>
            </a:r>
            <a:r>
              <a:rPr lang="en-US" altLang="zh-CN" sz="1600" dirty="0" err="1"/>
              <a:t>keyvalue</a:t>
            </a:r>
            <a:r>
              <a:rPr lang="en-US" altLang="zh-CN" sz="1600" dirty="0"/>
              <a:t>[1]);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audioClipDict.Add</a:t>
            </a:r>
            <a:r>
              <a:rPr lang="en-US" altLang="zh-CN" sz="1600" dirty="0"/>
              <a:t>(key, value);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    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485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258</TotalTime>
  <Words>1563</Words>
  <Application>Microsoft Office PowerPoint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华文楷体</vt:lpstr>
      <vt:lpstr>宋体</vt:lpstr>
      <vt:lpstr>微软雅黑</vt:lpstr>
      <vt:lpstr>Arial</vt:lpstr>
      <vt:lpstr>Calibri</vt:lpstr>
      <vt:lpstr>Calibri Light</vt:lpstr>
      <vt:lpstr>Corbel</vt:lpstr>
      <vt:lpstr>Wingdings 2</vt:lpstr>
      <vt:lpstr>HDOfficeLightV0</vt:lpstr>
      <vt:lpstr>视差</vt:lpstr>
      <vt:lpstr>AudioManager和LocalizationManager</vt:lpstr>
      <vt:lpstr>AudioManager</vt:lpstr>
      <vt:lpstr>AudioManager</vt:lpstr>
      <vt:lpstr>AudioManager</vt:lpstr>
      <vt:lpstr>AudioManager</vt:lpstr>
      <vt:lpstr>AudioManager</vt:lpstr>
      <vt:lpstr>AudioManager</vt:lpstr>
      <vt:lpstr>AudioManager</vt:lpstr>
      <vt:lpstr>AudioManager</vt:lpstr>
      <vt:lpstr>AudioManager</vt:lpstr>
      <vt:lpstr>AudioManager</vt:lpstr>
      <vt:lpstr>LocalizationManager</vt:lpstr>
      <vt:lpstr>LocalizationManager</vt:lpstr>
      <vt:lpstr>LocalizationManager</vt:lpstr>
      <vt:lpstr>LocalizationManager</vt:lpstr>
      <vt:lpstr>LocalizationManager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PoolManager</dc:title>
  <dc:creator>crisgehelly@outlook.com</dc:creator>
  <cp:keywords/>
  <cp:lastModifiedBy>crisgehelly@outlook.com</cp:lastModifiedBy>
  <cp:revision>100</cp:revision>
  <dcterms:created xsi:type="dcterms:W3CDTF">2018-11-10T10:52:57Z</dcterms:created>
  <dcterms:modified xsi:type="dcterms:W3CDTF">2018-11-11T03:33:01Z</dcterms:modified>
  <cp:version/>
</cp:coreProperties>
</file>