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1" r:id="rId4"/>
    <p:sldId id="273" r:id="rId5"/>
    <p:sldId id="272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0F"/>
    <a:srgbClr val="BCD300"/>
    <a:srgbClr val="E9E5E5"/>
    <a:srgbClr val="EBE3E3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636" y="-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230ABAAA-9A12-4A79-AD06-1B582F99F623}"/>
              </a:ext>
            </a:extLst>
          </p:cNvPr>
          <p:cNvSpPr/>
          <p:nvPr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45D82276-0EAE-4CF5-AFD8-6025BA0BE2BE}"/>
              </a:ext>
            </a:extLst>
          </p:cNvPr>
          <p:cNvSpPr/>
          <p:nvPr/>
        </p:nvSpPr>
        <p:spPr>
          <a:xfrm>
            <a:off x="-3175" y="3999230"/>
            <a:ext cx="2241550" cy="2857500"/>
          </a:xfrm>
          <a:custGeom>
            <a:avLst/>
            <a:gdLst>
              <a:gd name="connsiteX0" fmla="*/ 3175 w 2241550"/>
              <a:gd name="connsiteY0" fmla="*/ 3175 h 2857500"/>
              <a:gd name="connsiteX1" fmla="*/ 3175 w 2241550"/>
              <a:gd name="connsiteY1" fmla="*/ 2858770 h 2857500"/>
              <a:gd name="connsiteX2" fmla="*/ 2203450 w 2241550"/>
              <a:gd name="connsiteY2" fmla="*/ 2858770 h 2857500"/>
              <a:gd name="connsiteX3" fmla="*/ 2244090 w 2241550"/>
              <a:gd name="connsiteY3" fmla="*/ 2415540 h 2857500"/>
              <a:gd name="connsiteX4" fmla="*/ 3175 w 2241550"/>
              <a:gd name="connsiteY4" fmla="*/ 3175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550" h="2857500">
                <a:moveTo>
                  <a:pt x="3175" y="3175"/>
                </a:moveTo>
                <a:lnTo>
                  <a:pt x="3175" y="2858770"/>
                </a:lnTo>
                <a:lnTo>
                  <a:pt x="2203450" y="2858770"/>
                </a:lnTo>
                <a:cubicBezTo>
                  <a:pt x="2230120" y="2715260"/>
                  <a:pt x="2244090" y="2566670"/>
                  <a:pt x="2244090" y="2415540"/>
                </a:cubicBezTo>
                <a:cubicBezTo>
                  <a:pt x="2244090" y="1139190"/>
                  <a:pt x="1256030" y="94615"/>
                  <a:pt x="3175" y="3175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292C1CD6-1586-4456-BCB3-C82468516DFE}"/>
              </a:ext>
            </a:extLst>
          </p:cNvPr>
          <p:cNvSpPr/>
          <p:nvPr/>
        </p:nvSpPr>
        <p:spPr>
          <a:xfrm>
            <a:off x="7632700" y="1934845"/>
            <a:ext cx="4559300" cy="4921250"/>
          </a:xfrm>
          <a:custGeom>
            <a:avLst/>
            <a:gdLst>
              <a:gd name="connsiteX0" fmla="*/ 4559300 w 4559300"/>
              <a:gd name="connsiteY0" fmla="*/ 170815 h 4921250"/>
              <a:gd name="connsiteX1" fmla="*/ 3488055 w 4559300"/>
              <a:gd name="connsiteY1" fmla="*/ 3175 h 4921250"/>
              <a:gd name="connsiteX2" fmla="*/ 3175 w 4559300"/>
              <a:gd name="connsiteY2" fmla="*/ 3488055 h 4921250"/>
              <a:gd name="connsiteX3" fmla="*/ 311785 w 4559300"/>
              <a:gd name="connsiteY3" fmla="*/ 4923155 h 4921250"/>
              <a:gd name="connsiteX4" fmla="*/ 4559300 w 4559300"/>
              <a:gd name="connsiteY4" fmla="*/ 4923155 h 4921250"/>
              <a:gd name="connsiteX5" fmla="*/ 4559300 w 4559300"/>
              <a:gd name="connsiteY5" fmla="*/ 170815 h 492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9300" h="4921250">
                <a:moveTo>
                  <a:pt x="4559300" y="170815"/>
                </a:moveTo>
                <a:cubicBezTo>
                  <a:pt x="4221481" y="61595"/>
                  <a:pt x="3862070" y="3175"/>
                  <a:pt x="3488055" y="3175"/>
                </a:cubicBezTo>
                <a:cubicBezTo>
                  <a:pt x="1563370" y="3175"/>
                  <a:pt x="3175" y="1563370"/>
                  <a:pt x="3175" y="3488055"/>
                </a:cubicBezTo>
                <a:cubicBezTo>
                  <a:pt x="3175" y="3999865"/>
                  <a:pt x="113665" y="4485640"/>
                  <a:pt x="311785" y="4923155"/>
                </a:cubicBezTo>
                <a:lnTo>
                  <a:pt x="4559300" y="4923155"/>
                </a:lnTo>
                <a:lnTo>
                  <a:pt x="4559300" y="17081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3ED65121-CE9B-4907-94A2-AD1564D8110B}"/>
              </a:ext>
            </a:extLst>
          </p:cNvPr>
          <p:cNvSpPr/>
          <p:nvPr/>
        </p:nvSpPr>
        <p:spPr>
          <a:xfrm>
            <a:off x="3714750" y="-3175"/>
            <a:ext cx="2349500" cy="622300"/>
          </a:xfrm>
          <a:custGeom>
            <a:avLst/>
            <a:gdLst>
              <a:gd name="connsiteX0" fmla="*/ 3175 w 2349500"/>
              <a:gd name="connsiteY0" fmla="*/ 3175 h 622300"/>
              <a:gd name="connsiteX1" fmla="*/ 1174750 w 2349500"/>
              <a:gd name="connsiteY1" fmla="*/ 620395 h 622300"/>
              <a:gd name="connsiteX2" fmla="*/ 2346325 w 2349500"/>
              <a:gd name="connsiteY2" fmla="*/ 3175 h 622300"/>
              <a:gd name="connsiteX3" fmla="*/ 3175 w 2349500"/>
              <a:gd name="connsiteY3" fmla="*/ 3175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0" h="622300">
                <a:moveTo>
                  <a:pt x="3175" y="3175"/>
                </a:moveTo>
                <a:cubicBezTo>
                  <a:pt x="259080" y="375920"/>
                  <a:pt x="688340" y="620395"/>
                  <a:pt x="1174750" y="620395"/>
                </a:cubicBezTo>
                <a:cubicBezTo>
                  <a:pt x="1661160" y="620395"/>
                  <a:pt x="2090420" y="375920"/>
                  <a:pt x="2346325" y="3175"/>
                </a:cubicBezTo>
                <a:lnTo>
                  <a:pt x="3175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E70176CE-D80A-4CB0-8728-CB28BC9DC244}"/>
              </a:ext>
            </a:extLst>
          </p:cNvPr>
          <p:cNvSpPr/>
          <p:nvPr/>
        </p:nvSpPr>
        <p:spPr>
          <a:xfrm>
            <a:off x="708343" y="843598"/>
            <a:ext cx="10775950" cy="5168900"/>
          </a:xfrm>
          <a:custGeom>
            <a:avLst/>
            <a:gdLst>
              <a:gd name="connsiteX0" fmla="*/ 4763 w 10775950"/>
              <a:gd name="connsiteY0" fmla="*/ 4763 h 5168900"/>
              <a:gd name="connsiteX1" fmla="*/ 10771188 w 10775950"/>
              <a:gd name="connsiteY1" fmla="*/ 4763 h 5168900"/>
              <a:gd name="connsiteX2" fmla="*/ 10771188 w 10775950"/>
              <a:gd name="connsiteY2" fmla="*/ 5166043 h 5168900"/>
              <a:gd name="connsiteX3" fmla="*/ 4763 w 10775950"/>
              <a:gd name="connsiteY3" fmla="*/ 5166043 h 51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950" h="5168900">
                <a:moveTo>
                  <a:pt x="4763" y="4763"/>
                </a:moveTo>
                <a:lnTo>
                  <a:pt x="10771188" y="4763"/>
                </a:lnTo>
                <a:lnTo>
                  <a:pt x="10771188" y="5166043"/>
                </a:lnTo>
                <a:lnTo>
                  <a:pt x="4763" y="516604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  <a:effectLst>
            <a:outerShdw blurRad="292100" sx="102000" sy="102000" algn="ctr" rotWithShape="0">
              <a:prstClr val="black">
                <a:alpha val="19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A87F07C1-1E66-4778-87E3-CC5BED476970}"/>
              </a:ext>
            </a:extLst>
          </p:cNvPr>
          <p:cNvSpPr/>
          <p:nvPr/>
        </p:nvSpPr>
        <p:spPr>
          <a:xfrm>
            <a:off x="5752148" y="843598"/>
            <a:ext cx="5727700" cy="5168900"/>
          </a:xfrm>
          <a:custGeom>
            <a:avLst/>
            <a:gdLst>
              <a:gd name="connsiteX0" fmla="*/ 4762 w 5727700"/>
              <a:gd name="connsiteY0" fmla="*/ 4763 h 5168900"/>
              <a:gd name="connsiteX1" fmla="*/ 5727382 w 5727700"/>
              <a:gd name="connsiteY1" fmla="*/ 4763 h 5168900"/>
              <a:gd name="connsiteX2" fmla="*/ 5727382 w 5727700"/>
              <a:gd name="connsiteY2" fmla="*/ 5166043 h 5168900"/>
              <a:gd name="connsiteX3" fmla="*/ 4762 w 5727700"/>
              <a:gd name="connsiteY3" fmla="*/ 5166043 h 51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7700" h="5168900">
                <a:moveTo>
                  <a:pt x="4762" y="4763"/>
                </a:moveTo>
                <a:lnTo>
                  <a:pt x="5727382" y="4763"/>
                </a:lnTo>
                <a:lnTo>
                  <a:pt x="5727382" y="5166043"/>
                </a:lnTo>
                <a:lnTo>
                  <a:pt x="4762" y="5166043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396" name="组合 10395">
            <a:extLst>
              <a:ext uri="{FF2B5EF4-FFF2-40B4-BE49-F238E27FC236}">
                <a16:creationId xmlns:a16="http://schemas.microsoft.com/office/drawing/2014/main" xmlns="" id="{9651F4DD-3352-4179-8DC4-A54301556CF9}"/>
              </a:ext>
            </a:extLst>
          </p:cNvPr>
          <p:cNvGrpSpPr/>
          <p:nvPr userDrawn="1"/>
        </p:nvGrpSpPr>
        <p:grpSpPr>
          <a:xfrm>
            <a:off x="5752148" y="1218248"/>
            <a:ext cx="5741526" cy="4808855"/>
            <a:chOff x="5649913" y="1218248"/>
            <a:chExt cx="6007735" cy="4808855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E0603BE0-6FBC-4D5F-88D6-59ED482E0143}"/>
                </a:ext>
              </a:extLst>
            </p:cNvPr>
            <p:cNvSpPr/>
            <p:nvPr/>
          </p:nvSpPr>
          <p:spPr>
            <a:xfrm>
              <a:off x="9642793" y="2065973"/>
              <a:ext cx="19050" cy="165100"/>
            </a:xfrm>
            <a:custGeom>
              <a:avLst/>
              <a:gdLst>
                <a:gd name="connsiteX0" fmla="*/ 4763 w 19050"/>
                <a:gd name="connsiteY0" fmla="*/ 4763 h 165100"/>
                <a:gd name="connsiteX1" fmla="*/ 18733 w 19050"/>
                <a:gd name="connsiteY1" fmla="*/ 4763 h 165100"/>
                <a:gd name="connsiteX2" fmla="*/ 18733 w 19050"/>
                <a:gd name="connsiteY2" fmla="*/ 160338 h 165100"/>
                <a:gd name="connsiteX3" fmla="*/ 4763 w 19050"/>
                <a:gd name="connsiteY3" fmla="*/ 160338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65100">
                  <a:moveTo>
                    <a:pt x="4763" y="4763"/>
                  </a:moveTo>
                  <a:lnTo>
                    <a:pt x="18733" y="4763"/>
                  </a:lnTo>
                  <a:lnTo>
                    <a:pt x="18733" y="160338"/>
                  </a:lnTo>
                  <a:lnTo>
                    <a:pt x="4763" y="16033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AD2315FA-EFA9-4142-9A70-4A2FC0ED9969}"/>
                </a:ext>
              </a:extLst>
            </p:cNvPr>
            <p:cNvSpPr/>
            <p:nvPr/>
          </p:nvSpPr>
          <p:spPr>
            <a:xfrm>
              <a:off x="9340532" y="2002473"/>
              <a:ext cx="139700" cy="190500"/>
            </a:xfrm>
            <a:custGeom>
              <a:avLst/>
              <a:gdLst>
                <a:gd name="connsiteX0" fmla="*/ 135573 w 139700"/>
                <a:gd name="connsiteY0" fmla="*/ 187642 h 190500"/>
                <a:gd name="connsiteX1" fmla="*/ 135573 w 139700"/>
                <a:gd name="connsiteY1" fmla="*/ 18098 h 190500"/>
                <a:gd name="connsiteX2" fmla="*/ 70168 w 139700"/>
                <a:gd name="connsiteY2" fmla="*/ 4763 h 190500"/>
                <a:gd name="connsiteX3" fmla="*/ 4763 w 139700"/>
                <a:gd name="connsiteY3" fmla="*/ 18098 h 190500"/>
                <a:gd name="connsiteX4" fmla="*/ 4763 w 139700"/>
                <a:gd name="connsiteY4" fmla="*/ 188277 h 190500"/>
                <a:gd name="connsiteX5" fmla="*/ 135573 w 139700"/>
                <a:gd name="connsiteY5" fmla="*/ 18827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0" h="190500">
                  <a:moveTo>
                    <a:pt x="135573" y="187642"/>
                  </a:moveTo>
                  <a:lnTo>
                    <a:pt x="135573" y="18098"/>
                  </a:lnTo>
                  <a:cubicBezTo>
                    <a:pt x="128588" y="10477"/>
                    <a:pt x="101918" y="4763"/>
                    <a:pt x="70168" y="4763"/>
                  </a:cubicBezTo>
                  <a:cubicBezTo>
                    <a:pt x="38418" y="4763"/>
                    <a:pt x="11748" y="10477"/>
                    <a:pt x="4763" y="18098"/>
                  </a:cubicBezTo>
                  <a:lnTo>
                    <a:pt x="4763" y="188277"/>
                  </a:lnTo>
                  <a:lnTo>
                    <a:pt x="135573" y="18827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1DE66162-6F7F-4393-B162-3F536927A6B6}"/>
                </a:ext>
              </a:extLst>
            </p:cNvPr>
            <p:cNvSpPr/>
            <p:nvPr/>
          </p:nvSpPr>
          <p:spPr>
            <a:xfrm>
              <a:off x="5653722" y="2307273"/>
              <a:ext cx="5994400" cy="3714750"/>
            </a:xfrm>
            <a:custGeom>
              <a:avLst/>
              <a:gdLst>
                <a:gd name="connsiteX0" fmla="*/ 5679123 w 5994400"/>
                <a:gd name="connsiteY0" fmla="*/ 751523 h 3714750"/>
                <a:gd name="connsiteX1" fmla="*/ 5679123 w 5994400"/>
                <a:gd name="connsiteY1" fmla="*/ 1864043 h 3714750"/>
                <a:gd name="connsiteX2" fmla="*/ 5582603 w 5994400"/>
                <a:gd name="connsiteY2" fmla="*/ 1864043 h 3714750"/>
                <a:gd name="connsiteX3" fmla="*/ 5485448 w 5994400"/>
                <a:gd name="connsiteY3" fmla="*/ 2046923 h 3714750"/>
                <a:gd name="connsiteX4" fmla="*/ 5485448 w 5994400"/>
                <a:gd name="connsiteY4" fmla="*/ 3262312 h 3714750"/>
                <a:gd name="connsiteX5" fmla="*/ 5463858 w 5994400"/>
                <a:gd name="connsiteY5" fmla="*/ 3203258 h 3714750"/>
                <a:gd name="connsiteX6" fmla="*/ 5402263 w 5994400"/>
                <a:gd name="connsiteY6" fmla="*/ 3203258 h 3714750"/>
                <a:gd name="connsiteX7" fmla="*/ 5402263 w 5994400"/>
                <a:gd name="connsiteY7" fmla="*/ 2149793 h 3714750"/>
                <a:gd name="connsiteX8" fmla="*/ 5402263 w 5994400"/>
                <a:gd name="connsiteY8" fmla="*/ 2149793 h 3714750"/>
                <a:gd name="connsiteX9" fmla="*/ 5402263 w 5994400"/>
                <a:gd name="connsiteY9" fmla="*/ 2083753 h 3714750"/>
                <a:gd name="connsiteX10" fmla="*/ 5320983 w 5994400"/>
                <a:gd name="connsiteY10" fmla="*/ 2056448 h 3714750"/>
                <a:gd name="connsiteX11" fmla="*/ 5223193 w 5994400"/>
                <a:gd name="connsiteY11" fmla="*/ 2056448 h 3714750"/>
                <a:gd name="connsiteX12" fmla="*/ 5223193 w 5994400"/>
                <a:gd name="connsiteY12" fmla="*/ 2410778 h 3714750"/>
                <a:gd name="connsiteX13" fmla="*/ 5215573 w 5994400"/>
                <a:gd name="connsiteY13" fmla="*/ 2390458 h 3714750"/>
                <a:gd name="connsiteX14" fmla="*/ 5176838 w 5994400"/>
                <a:gd name="connsiteY14" fmla="*/ 2390458 h 3714750"/>
                <a:gd name="connsiteX15" fmla="*/ 5176838 w 5994400"/>
                <a:gd name="connsiteY15" fmla="*/ 2293937 h 3714750"/>
                <a:gd name="connsiteX16" fmla="*/ 5162233 w 5994400"/>
                <a:gd name="connsiteY16" fmla="*/ 2253933 h 3714750"/>
                <a:gd name="connsiteX17" fmla="*/ 5162233 w 5994400"/>
                <a:gd name="connsiteY17" fmla="*/ 1630362 h 3714750"/>
                <a:gd name="connsiteX18" fmla="*/ 5128578 w 5994400"/>
                <a:gd name="connsiteY18" fmla="*/ 1630362 h 3714750"/>
                <a:gd name="connsiteX19" fmla="*/ 5128578 w 5994400"/>
                <a:gd name="connsiteY19" fmla="*/ 1457643 h 3714750"/>
                <a:gd name="connsiteX20" fmla="*/ 4941888 w 5994400"/>
                <a:gd name="connsiteY20" fmla="*/ 1407478 h 3714750"/>
                <a:gd name="connsiteX21" fmla="*/ 4941888 w 5994400"/>
                <a:gd name="connsiteY21" fmla="*/ 1630362 h 3714750"/>
                <a:gd name="connsiteX22" fmla="*/ 4887278 w 5994400"/>
                <a:gd name="connsiteY22" fmla="*/ 1684973 h 3714750"/>
                <a:gd name="connsiteX23" fmla="*/ 4887278 w 5994400"/>
                <a:gd name="connsiteY23" fmla="*/ 1856423 h 3714750"/>
                <a:gd name="connsiteX24" fmla="*/ 4846003 w 5994400"/>
                <a:gd name="connsiteY24" fmla="*/ 1856423 h 3714750"/>
                <a:gd name="connsiteX25" fmla="*/ 4846003 w 5994400"/>
                <a:gd name="connsiteY25" fmla="*/ 680402 h 3714750"/>
                <a:gd name="connsiteX26" fmla="*/ 4672648 w 5994400"/>
                <a:gd name="connsiteY26" fmla="*/ 680402 h 3714750"/>
                <a:gd name="connsiteX27" fmla="*/ 4672648 w 5994400"/>
                <a:gd name="connsiteY27" fmla="*/ 648652 h 3714750"/>
                <a:gd name="connsiteX28" fmla="*/ 4583113 w 5994400"/>
                <a:gd name="connsiteY28" fmla="*/ 648652 h 3714750"/>
                <a:gd name="connsiteX29" fmla="*/ 4583113 w 5994400"/>
                <a:gd name="connsiteY29" fmla="*/ 680402 h 3714750"/>
                <a:gd name="connsiteX30" fmla="*/ 4527868 w 5994400"/>
                <a:gd name="connsiteY30" fmla="*/ 680402 h 3714750"/>
                <a:gd name="connsiteX31" fmla="*/ 4527868 w 5994400"/>
                <a:gd name="connsiteY31" fmla="*/ 1864043 h 3714750"/>
                <a:gd name="connsiteX32" fmla="*/ 4445318 w 5994400"/>
                <a:gd name="connsiteY32" fmla="*/ 1864043 h 3714750"/>
                <a:gd name="connsiteX33" fmla="*/ 4445318 w 5994400"/>
                <a:gd name="connsiteY33" fmla="*/ 1058228 h 3714750"/>
                <a:gd name="connsiteX34" fmla="*/ 4195128 w 5994400"/>
                <a:gd name="connsiteY34" fmla="*/ 1108393 h 3714750"/>
                <a:gd name="connsiteX35" fmla="*/ 4195128 w 5994400"/>
                <a:gd name="connsiteY35" fmla="*/ 2064703 h 3714750"/>
                <a:gd name="connsiteX36" fmla="*/ 4169728 w 5994400"/>
                <a:gd name="connsiteY36" fmla="*/ 2056448 h 3714750"/>
                <a:gd name="connsiteX37" fmla="*/ 4084638 w 5994400"/>
                <a:gd name="connsiteY37" fmla="*/ 2056448 h 3714750"/>
                <a:gd name="connsiteX38" fmla="*/ 4084638 w 5994400"/>
                <a:gd name="connsiteY38" fmla="*/ 2842578 h 3714750"/>
                <a:gd name="connsiteX39" fmla="*/ 4064953 w 5994400"/>
                <a:gd name="connsiteY39" fmla="*/ 2806383 h 3714750"/>
                <a:gd name="connsiteX40" fmla="*/ 4016693 w 5994400"/>
                <a:gd name="connsiteY40" fmla="*/ 2806383 h 3714750"/>
                <a:gd name="connsiteX41" fmla="*/ 4016693 w 5994400"/>
                <a:gd name="connsiteY41" fmla="*/ 1630362 h 3714750"/>
                <a:gd name="connsiteX42" fmla="*/ 3936683 w 5994400"/>
                <a:gd name="connsiteY42" fmla="*/ 1630362 h 3714750"/>
                <a:gd name="connsiteX43" fmla="*/ 3936683 w 5994400"/>
                <a:gd name="connsiteY43" fmla="*/ 265113 h 3714750"/>
                <a:gd name="connsiteX44" fmla="*/ 3624263 w 5994400"/>
                <a:gd name="connsiteY44" fmla="*/ 265113 h 3714750"/>
                <a:gd name="connsiteX45" fmla="*/ 3624263 w 5994400"/>
                <a:gd name="connsiteY45" fmla="*/ 1448753 h 3714750"/>
                <a:gd name="connsiteX46" fmla="*/ 3528378 w 5994400"/>
                <a:gd name="connsiteY46" fmla="*/ 1448753 h 3714750"/>
                <a:gd name="connsiteX47" fmla="*/ 3431222 w 5994400"/>
                <a:gd name="connsiteY47" fmla="*/ 1631632 h 3714750"/>
                <a:gd name="connsiteX48" fmla="*/ 3431222 w 5994400"/>
                <a:gd name="connsiteY48" fmla="*/ 2008187 h 3714750"/>
                <a:gd name="connsiteX49" fmla="*/ 3365818 w 5994400"/>
                <a:gd name="connsiteY49" fmla="*/ 2008187 h 3714750"/>
                <a:gd name="connsiteX50" fmla="*/ 3365818 w 5994400"/>
                <a:gd name="connsiteY50" fmla="*/ 2787968 h 3714750"/>
                <a:gd name="connsiteX51" fmla="*/ 3348038 w 5994400"/>
                <a:gd name="connsiteY51" fmla="*/ 2787968 h 3714750"/>
                <a:gd name="connsiteX52" fmla="*/ 3348038 w 5994400"/>
                <a:gd name="connsiteY52" fmla="*/ 1733868 h 3714750"/>
                <a:gd name="connsiteX53" fmla="*/ 3348038 w 5994400"/>
                <a:gd name="connsiteY53" fmla="*/ 1734503 h 3714750"/>
                <a:gd name="connsiteX54" fmla="*/ 3348038 w 5994400"/>
                <a:gd name="connsiteY54" fmla="*/ 1668462 h 3714750"/>
                <a:gd name="connsiteX55" fmla="*/ 3266122 w 5994400"/>
                <a:gd name="connsiteY55" fmla="*/ 1641157 h 3714750"/>
                <a:gd name="connsiteX56" fmla="*/ 3168968 w 5994400"/>
                <a:gd name="connsiteY56" fmla="*/ 1641157 h 3714750"/>
                <a:gd name="connsiteX57" fmla="*/ 3168968 w 5994400"/>
                <a:gd name="connsiteY57" fmla="*/ 1995487 h 3714750"/>
                <a:gd name="connsiteX58" fmla="*/ 3161347 w 5994400"/>
                <a:gd name="connsiteY58" fmla="*/ 1974532 h 3714750"/>
                <a:gd name="connsiteX59" fmla="*/ 3122613 w 5994400"/>
                <a:gd name="connsiteY59" fmla="*/ 1974532 h 3714750"/>
                <a:gd name="connsiteX60" fmla="*/ 3122613 w 5994400"/>
                <a:gd name="connsiteY60" fmla="*/ 1878012 h 3714750"/>
                <a:gd name="connsiteX61" fmla="*/ 3074353 w 5994400"/>
                <a:gd name="connsiteY61" fmla="*/ 1746568 h 3714750"/>
                <a:gd name="connsiteX62" fmla="*/ 3074353 w 5994400"/>
                <a:gd name="connsiteY62" fmla="*/ 991552 h 3714750"/>
                <a:gd name="connsiteX63" fmla="*/ 2887028 w 5994400"/>
                <a:gd name="connsiteY63" fmla="*/ 991552 h 3714750"/>
                <a:gd name="connsiteX64" fmla="*/ 2887028 w 5994400"/>
                <a:gd name="connsiteY64" fmla="*/ 1474153 h 3714750"/>
                <a:gd name="connsiteX65" fmla="*/ 2857818 w 5994400"/>
                <a:gd name="connsiteY65" fmla="*/ 1474153 h 3714750"/>
                <a:gd name="connsiteX66" fmla="*/ 2839403 w 5994400"/>
                <a:gd name="connsiteY66" fmla="*/ 1441132 h 3714750"/>
                <a:gd name="connsiteX67" fmla="*/ 2791143 w 5994400"/>
                <a:gd name="connsiteY67" fmla="*/ 1441132 h 3714750"/>
                <a:gd name="connsiteX68" fmla="*/ 2791143 w 5994400"/>
                <a:gd name="connsiteY68" fmla="*/ 335598 h 3714750"/>
                <a:gd name="connsiteX69" fmla="*/ 2490153 w 5994400"/>
                <a:gd name="connsiteY69" fmla="*/ 268923 h 3714750"/>
                <a:gd name="connsiteX70" fmla="*/ 2490153 w 5994400"/>
                <a:gd name="connsiteY70" fmla="*/ 4763 h 3714750"/>
                <a:gd name="connsiteX71" fmla="*/ 2473643 w 5994400"/>
                <a:gd name="connsiteY71" fmla="*/ 4763 h 3714750"/>
                <a:gd name="connsiteX72" fmla="*/ 2473643 w 5994400"/>
                <a:gd name="connsiteY72" fmla="*/ 1448753 h 3714750"/>
                <a:gd name="connsiteX73" fmla="*/ 2391093 w 5994400"/>
                <a:gd name="connsiteY73" fmla="*/ 1448753 h 3714750"/>
                <a:gd name="connsiteX74" fmla="*/ 2391093 w 5994400"/>
                <a:gd name="connsiteY74" fmla="*/ 642302 h 3714750"/>
                <a:gd name="connsiteX75" fmla="*/ 2140268 w 5994400"/>
                <a:gd name="connsiteY75" fmla="*/ 642302 h 3714750"/>
                <a:gd name="connsiteX76" fmla="*/ 2140268 w 5994400"/>
                <a:gd name="connsiteY76" fmla="*/ 1649412 h 3714750"/>
                <a:gd name="connsiteX77" fmla="*/ 2115503 w 5994400"/>
                <a:gd name="connsiteY77" fmla="*/ 1641157 h 3714750"/>
                <a:gd name="connsiteX78" fmla="*/ 2029778 w 5994400"/>
                <a:gd name="connsiteY78" fmla="*/ 1641157 h 3714750"/>
                <a:gd name="connsiteX79" fmla="*/ 2029778 w 5994400"/>
                <a:gd name="connsiteY79" fmla="*/ 2201228 h 3714750"/>
                <a:gd name="connsiteX80" fmla="*/ 2011363 w 5994400"/>
                <a:gd name="connsiteY80" fmla="*/ 2201228 h 3714750"/>
                <a:gd name="connsiteX81" fmla="*/ 2011363 w 5994400"/>
                <a:gd name="connsiteY81" fmla="*/ 2739708 h 3714750"/>
                <a:gd name="connsiteX82" fmla="*/ 1963738 w 5994400"/>
                <a:gd name="connsiteY82" fmla="*/ 2650173 h 3714750"/>
                <a:gd name="connsiteX83" fmla="*/ 1915478 w 5994400"/>
                <a:gd name="connsiteY83" fmla="*/ 2650173 h 3714750"/>
                <a:gd name="connsiteX84" fmla="*/ 1915478 w 5994400"/>
                <a:gd name="connsiteY84" fmla="*/ 1474153 h 3714750"/>
                <a:gd name="connsiteX85" fmla="*/ 1844358 w 5994400"/>
                <a:gd name="connsiteY85" fmla="*/ 1451293 h 3714750"/>
                <a:gd name="connsiteX86" fmla="*/ 1844358 w 5994400"/>
                <a:gd name="connsiteY86" fmla="*/ 627698 h 3714750"/>
                <a:gd name="connsiteX87" fmla="*/ 1757997 w 5994400"/>
                <a:gd name="connsiteY87" fmla="*/ 599123 h 3714750"/>
                <a:gd name="connsiteX88" fmla="*/ 1757997 w 5994400"/>
                <a:gd name="connsiteY88" fmla="*/ 529907 h 3714750"/>
                <a:gd name="connsiteX89" fmla="*/ 1734503 w 5994400"/>
                <a:gd name="connsiteY89" fmla="*/ 529907 h 3714750"/>
                <a:gd name="connsiteX90" fmla="*/ 1734503 w 5994400"/>
                <a:gd name="connsiteY90" fmla="*/ 590867 h 3714750"/>
                <a:gd name="connsiteX91" fmla="*/ 1589722 w 5994400"/>
                <a:gd name="connsiteY91" fmla="*/ 538798 h 3714750"/>
                <a:gd name="connsiteX92" fmla="*/ 1589722 w 5994400"/>
                <a:gd name="connsiteY92" fmla="*/ 1698943 h 3714750"/>
                <a:gd name="connsiteX93" fmla="*/ 1493203 w 5994400"/>
                <a:gd name="connsiteY93" fmla="*/ 1698943 h 3714750"/>
                <a:gd name="connsiteX94" fmla="*/ 1443038 w 5994400"/>
                <a:gd name="connsiteY94" fmla="*/ 1851978 h 3714750"/>
                <a:gd name="connsiteX95" fmla="*/ 1264603 w 5994400"/>
                <a:gd name="connsiteY95" fmla="*/ 1851978 h 3714750"/>
                <a:gd name="connsiteX96" fmla="*/ 1264603 w 5994400"/>
                <a:gd name="connsiteY96" fmla="*/ 2037398 h 3714750"/>
                <a:gd name="connsiteX97" fmla="*/ 1231583 w 5994400"/>
                <a:gd name="connsiteY97" fmla="*/ 2026603 h 3714750"/>
                <a:gd name="connsiteX98" fmla="*/ 1133793 w 5994400"/>
                <a:gd name="connsiteY98" fmla="*/ 2026603 h 3714750"/>
                <a:gd name="connsiteX99" fmla="*/ 1133793 w 5994400"/>
                <a:gd name="connsiteY99" fmla="*/ 2380933 h 3714750"/>
                <a:gd name="connsiteX100" fmla="*/ 1126172 w 5994400"/>
                <a:gd name="connsiteY100" fmla="*/ 2359978 h 3714750"/>
                <a:gd name="connsiteX101" fmla="*/ 1087438 w 5994400"/>
                <a:gd name="connsiteY101" fmla="*/ 2359978 h 3714750"/>
                <a:gd name="connsiteX102" fmla="*/ 1087438 w 5994400"/>
                <a:gd name="connsiteY102" fmla="*/ 2263458 h 3714750"/>
                <a:gd name="connsiteX103" fmla="*/ 1039178 w 5994400"/>
                <a:gd name="connsiteY103" fmla="*/ 2132012 h 3714750"/>
                <a:gd name="connsiteX104" fmla="*/ 1039178 w 5994400"/>
                <a:gd name="connsiteY104" fmla="*/ 1427798 h 3714750"/>
                <a:gd name="connsiteX105" fmla="*/ 852488 w 5994400"/>
                <a:gd name="connsiteY105" fmla="*/ 1377632 h 3714750"/>
                <a:gd name="connsiteX106" fmla="*/ 852488 w 5994400"/>
                <a:gd name="connsiteY106" fmla="*/ 1916112 h 3714750"/>
                <a:gd name="connsiteX107" fmla="*/ 804863 w 5994400"/>
                <a:gd name="connsiteY107" fmla="*/ 1826578 h 3714750"/>
                <a:gd name="connsiteX108" fmla="*/ 756603 w 5994400"/>
                <a:gd name="connsiteY108" fmla="*/ 1826578 h 3714750"/>
                <a:gd name="connsiteX109" fmla="*/ 756603 w 5994400"/>
                <a:gd name="connsiteY109" fmla="*/ 650557 h 3714750"/>
                <a:gd name="connsiteX110" fmla="*/ 632143 w 5994400"/>
                <a:gd name="connsiteY110" fmla="*/ 675323 h 3714750"/>
                <a:gd name="connsiteX111" fmla="*/ 632143 w 5994400"/>
                <a:gd name="connsiteY111" fmla="*/ 616267 h 3714750"/>
                <a:gd name="connsiteX112" fmla="*/ 574993 w 5994400"/>
                <a:gd name="connsiteY112" fmla="*/ 616267 h 3714750"/>
                <a:gd name="connsiteX113" fmla="*/ 574993 w 5994400"/>
                <a:gd name="connsiteY113" fmla="*/ 500698 h 3714750"/>
                <a:gd name="connsiteX114" fmla="*/ 561023 w 5994400"/>
                <a:gd name="connsiteY114" fmla="*/ 490538 h 3714750"/>
                <a:gd name="connsiteX115" fmla="*/ 561023 w 5994400"/>
                <a:gd name="connsiteY115" fmla="*/ 689292 h 3714750"/>
                <a:gd name="connsiteX116" fmla="*/ 438468 w 5994400"/>
                <a:gd name="connsiteY116" fmla="*/ 713423 h 3714750"/>
                <a:gd name="connsiteX117" fmla="*/ 438468 w 5994400"/>
                <a:gd name="connsiteY117" fmla="*/ 1834198 h 3714750"/>
                <a:gd name="connsiteX118" fmla="*/ 355918 w 5994400"/>
                <a:gd name="connsiteY118" fmla="*/ 1834198 h 3714750"/>
                <a:gd name="connsiteX119" fmla="*/ 355918 w 5994400"/>
                <a:gd name="connsiteY119" fmla="*/ 1027748 h 3714750"/>
                <a:gd name="connsiteX120" fmla="*/ 105728 w 5994400"/>
                <a:gd name="connsiteY120" fmla="*/ 1027748 h 3714750"/>
                <a:gd name="connsiteX121" fmla="*/ 105728 w 5994400"/>
                <a:gd name="connsiteY121" fmla="*/ 2034857 h 3714750"/>
                <a:gd name="connsiteX122" fmla="*/ 80328 w 5994400"/>
                <a:gd name="connsiteY122" fmla="*/ 2026603 h 3714750"/>
                <a:gd name="connsiteX123" fmla="*/ 4763 w 5994400"/>
                <a:gd name="connsiteY123" fmla="*/ 2026603 h 3714750"/>
                <a:gd name="connsiteX124" fmla="*/ 4763 w 5994400"/>
                <a:gd name="connsiteY124" fmla="*/ 3715703 h 3714750"/>
                <a:gd name="connsiteX125" fmla="*/ 5990908 w 5994400"/>
                <a:gd name="connsiteY125" fmla="*/ 3715703 h 3714750"/>
                <a:gd name="connsiteX126" fmla="*/ 5990908 w 5994400"/>
                <a:gd name="connsiteY126" fmla="*/ 680402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5994400" h="3714750">
                  <a:moveTo>
                    <a:pt x="5679123" y="751523"/>
                  </a:moveTo>
                  <a:lnTo>
                    <a:pt x="5679123" y="1864043"/>
                  </a:lnTo>
                  <a:lnTo>
                    <a:pt x="5582603" y="1864043"/>
                  </a:lnTo>
                  <a:lnTo>
                    <a:pt x="5485448" y="2046923"/>
                  </a:lnTo>
                  <a:lnTo>
                    <a:pt x="5485448" y="3262312"/>
                  </a:lnTo>
                  <a:lnTo>
                    <a:pt x="5463858" y="3203258"/>
                  </a:lnTo>
                  <a:lnTo>
                    <a:pt x="5402263" y="3203258"/>
                  </a:lnTo>
                  <a:lnTo>
                    <a:pt x="5402263" y="2149793"/>
                  </a:lnTo>
                  <a:lnTo>
                    <a:pt x="5402263" y="2149793"/>
                  </a:lnTo>
                  <a:lnTo>
                    <a:pt x="5402263" y="2083753"/>
                  </a:lnTo>
                  <a:lnTo>
                    <a:pt x="5320983" y="2056448"/>
                  </a:lnTo>
                  <a:lnTo>
                    <a:pt x="5223193" y="2056448"/>
                  </a:lnTo>
                  <a:lnTo>
                    <a:pt x="5223193" y="2410778"/>
                  </a:lnTo>
                  <a:lnTo>
                    <a:pt x="5215573" y="2390458"/>
                  </a:lnTo>
                  <a:lnTo>
                    <a:pt x="5176838" y="2390458"/>
                  </a:lnTo>
                  <a:lnTo>
                    <a:pt x="5176838" y="2293937"/>
                  </a:lnTo>
                  <a:lnTo>
                    <a:pt x="5162233" y="2253933"/>
                  </a:lnTo>
                  <a:lnTo>
                    <a:pt x="5162233" y="1630362"/>
                  </a:lnTo>
                  <a:lnTo>
                    <a:pt x="5128578" y="1630362"/>
                  </a:lnTo>
                  <a:lnTo>
                    <a:pt x="5128578" y="1457643"/>
                  </a:lnTo>
                  <a:lnTo>
                    <a:pt x="4941888" y="1407478"/>
                  </a:lnTo>
                  <a:lnTo>
                    <a:pt x="4941888" y="1630362"/>
                  </a:lnTo>
                  <a:lnTo>
                    <a:pt x="4887278" y="1684973"/>
                  </a:lnTo>
                  <a:lnTo>
                    <a:pt x="4887278" y="1856423"/>
                  </a:lnTo>
                  <a:lnTo>
                    <a:pt x="4846003" y="1856423"/>
                  </a:lnTo>
                  <a:lnTo>
                    <a:pt x="4846003" y="680402"/>
                  </a:lnTo>
                  <a:lnTo>
                    <a:pt x="4672648" y="680402"/>
                  </a:lnTo>
                  <a:lnTo>
                    <a:pt x="4672648" y="648652"/>
                  </a:lnTo>
                  <a:lnTo>
                    <a:pt x="4583113" y="648652"/>
                  </a:lnTo>
                  <a:lnTo>
                    <a:pt x="4583113" y="680402"/>
                  </a:lnTo>
                  <a:lnTo>
                    <a:pt x="4527868" y="680402"/>
                  </a:lnTo>
                  <a:lnTo>
                    <a:pt x="4527868" y="1864043"/>
                  </a:lnTo>
                  <a:lnTo>
                    <a:pt x="4445318" y="1864043"/>
                  </a:lnTo>
                  <a:lnTo>
                    <a:pt x="4445318" y="1058228"/>
                  </a:lnTo>
                  <a:lnTo>
                    <a:pt x="4195128" y="1108393"/>
                  </a:lnTo>
                  <a:lnTo>
                    <a:pt x="4195128" y="2064703"/>
                  </a:lnTo>
                  <a:lnTo>
                    <a:pt x="4169728" y="2056448"/>
                  </a:lnTo>
                  <a:lnTo>
                    <a:pt x="4084638" y="2056448"/>
                  </a:lnTo>
                  <a:lnTo>
                    <a:pt x="4084638" y="2842578"/>
                  </a:lnTo>
                  <a:lnTo>
                    <a:pt x="4064953" y="2806383"/>
                  </a:lnTo>
                  <a:lnTo>
                    <a:pt x="4016693" y="2806383"/>
                  </a:lnTo>
                  <a:lnTo>
                    <a:pt x="4016693" y="1630362"/>
                  </a:lnTo>
                  <a:lnTo>
                    <a:pt x="3936683" y="1630362"/>
                  </a:lnTo>
                  <a:lnTo>
                    <a:pt x="3936683" y="265113"/>
                  </a:lnTo>
                  <a:lnTo>
                    <a:pt x="3624263" y="265113"/>
                  </a:lnTo>
                  <a:lnTo>
                    <a:pt x="3624263" y="1448753"/>
                  </a:lnTo>
                  <a:lnTo>
                    <a:pt x="3528378" y="1448753"/>
                  </a:lnTo>
                  <a:lnTo>
                    <a:pt x="3431222" y="1631632"/>
                  </a:lnTo>
                  <a:lnTo>
                    <a:pt x="3431222" y="2008187"/>
                  </a:lnTo>
                  <a:lnTo>
                    <a:pt x="3365818" y="2008187"/>
                  </a:lnTo>
                  <a:lnTo>
                    <a:pt x="3365818" y="2787968"/>
                  </a:lnTo>
                  <a:lnTo>
                    <a:pt x="3348038" y="2787968"/>
                  </a:lnTo>
                  <a:lnTo>
                    <a:pt x="3348038" y="1733868"/>
                  </a:lnTo>
                  <a:lnTo>
                    <a:pt x="3348038" y="1734503"/>
                  </a:lnTo>
                  <a:lnTo>
                    <a:pt x="3348038" y="1668462"/>
                  </a:lnTo>
                  <a:lnTo>
                    <a:pt x="3266122" y="1641157"/>
                  </a:lnTo>
                  <a:lnTo>
                    <a:pt x="3168968" y="1641157"/>
                  </a:lnTo>
                  <a:lnTo>
                    <a:pt x="3168968" y="1995487"/>
                  </a:lnTo>
                  <a:lnTo>
                    <a:pt x="3161347" y="1974532"/>
                  </a:lnTo>
                  <a:lnTo>
                    <a:pt x="3122613" y="1974532"/>
                  </a:lnTo>
                  <a:lnTo>
                    <a:pt x="3122613" y="1878012"/>
                  </a:lnTo>
                  <a:lnTo>
                    <a:pt x="3074353" y="1746568"/>
                  </a:lnTo>
                  <a:lnTo>
                    <a:pt x="3074353" y="991552"/>
                  </a:lnTo>
                  <a:lnTo>
                    <a:pt x="2887028" y="991552"/>
                  </a:lnTo>
                  <a:lnTo>
                    <a:pt x="2887028" y="1474153"/>
                  </a:lnTo>
                  <a:lnTo>
                    <a:pt x="2857818" y="1474153"/>
                  </a:lnTo>
                  <a:lnTo>
                    <a:pt x="2839403" y="1441132"/>
                  </a:lnTo>
                  <a:lnTo>
                    <a:pt x="2791143" y="1441132"/>
                  </a:lnTo>
                  <a:lnTo>
                    <a:pt x="2791143" y="335598"/>
                  </a:lnTo>
                  <a:lnTo>
                    <a:pt x="2490153" y="268923"/>
                  </a:lnTo>
                  <a:lnTo>
                    <a:pt x="2490153" y="4763"/>
                  </a:lnTo>
                  <a:lnTo>
                    <a:pt x="2473643" y="4763"/>
                  </a:lnTo>
                  <a:lnTo>
                    <a:pt x="2473643" y="1448753"/>
                  </a:lnTo>
                  <a:lnTo>
                    <a:pt x="2391093" y="1448753"/>
                  </a:lnTo>
                  <a:lnTo>
                    <a:pt x="2391093" y="642302"/>
                  </a:lnTo>
                  <a:lnTo>
                    <a:pt x="2140268" y="642302"/>
                  </a:lnTo>
                  <a:lnTo>
                    <a:pt x="2140268" y="1649412"/>
                  </a:lnTo>
                  <a:lnTo>
                    <a:pt x="2115503" y="1641157"/>
                  </a:lnTo>
                  <a:lnTo>
                    <a:pt x="2029778" y="1641157"/>
                  </a:lnTo>
                  <a:lnTo>
                    <a:pt x="2029778" y="2201228"/>
                  </a:lnTo>
                  <a:lnTo>
                    <a:pt x="2011363" y="2201228"/>
                  </a:lnTo>
                  <a:lnTo>
                    <a:pt x="2011363" y="2739708"/>
                  </a:lnTo>
                  <a:lnTo>
                    <a:pt x="1963738" y="2650173"/>
                  </a:lnTo>
                  <a:lnTo>
                    <a:pt x="1915478" y="2650173"/>
                  </a:lnTo>
                  <a:lnTo>
                    <a:pt x="1915478" y="1474153"/>
                  </a:lnTo>
                  <a:lnTo>
                    <a:pt x="1844358" y="1451293"/>
                  </a:lnTo>
                  <a:lnTo>
                    <a:pt x="1844358" y="627698"/>
                  </a:lnTo>
                  <a:lnTo>
                    <a:pt x="1757997" y="599123"/>
                  </a:lnTo>
                  <a:lnTo>
                    <a:pt x="1757997" y="529907"/>
                  </a:lnTo>
                  <a:lnTo>
                    <a:pt x="1734503" y="529907"/>
                  </a:lnTo>
                  <a:lnTo>
                    <a:pt x="1734503" y="590867"/>
                  </a:lnTo>
                  <a:lnTo>
                    <a:pt x="1589722" y="538798"/>
                  </a:lnTo>
                  <a:lnTo>
                    <a:pt x="1589722" y="1698943"/>
                  </a:lnTo>
                  <a:lnTo>
                    <a:pt x="1493203" y="1698943"/>
                  </a:lnTo>
                  <a:lnTo>
                    <a:pt x="1443038" y="1851978"/>
                  </a:lnTo>
                  <a:lnTo>
                    <a:pt x="1264603" y="1851978"/>
                  </a:lnTo>
                  <a:lnTo>
                    <a:pt x="1264603" y="2037398"/>
                  </a:lnTo>
                  <a:lnTo>
                    <a:pt x="1231583" y="2026603"/>
                  </a:lnTo>
                  <a:lnTo>
                    <a:pt x="1133793" y="2026603"/>
                  </a:lnTo>
                  <a:lnTo>
                    <a:pt x="1133793" y="2380933"/>
                  </a:lnTo>
                  <a:lnTo>
                    <a:pt x="1126172" y="2359978"/>
                  </a:lnTo>
                  <a:lnTo>
                    <a:pt x="1087438" y="2359978"/>
                  </a:lnTo>
                  <a:lnTo>
                    <a:pt x="1087438" y="2263458"/>
                  </a:lnTo>
                  <a:lnTo>
                    <a:pt x="1039178" y="2132012"/>
                  </a:lnTo>
                  <a:lnTo>
                    <a:pt x="1039178" y="1427798"/>
                  </a:lnTo>
                  <a:lnTo>
                    <a:pt x="852488" y="1377632"/>
                  </a:lnTo>
                  <a:lnTo>
                    <a:pt x="852488" y="1916112"/>
                  </a:lnTo>
                  <a:lnTo>
                    <a:pt x="804863" y="1826578"/>
                  </a:lnTo>
                  <a:lnTo>
                    <a:pt x="756603" y="1826578"/>
                  </a:lnTo>
                  <a:lnTo>
                    <a:pt x="756603" y="650557"/>
                  </a:lnTo>
                  <a:lnTo>
                    <a:pt x="632143" y="675323"/>
                  </a:lnTo>
                  <a:lnTo>
                    <a:pt x="632143" y="616267"/>
                  </a:lnTo>
                  <a:lnTo>
                    <a:pt x="574993" y="616267"/>
                  </a:lnTo>
                  <a:lnTo>
                    <a:pt x="574993" y="500698"/>
                  </a:lnTo>
                  <a:lnTo>
                    <a:pt x="561023" y="490538"/>
                  </a:lnTo>
                  <a:lnTo>
                    <a:pt x="561023" y="689292"/>
                  </a:lnTo>
                  <a:lnTo>
                    <a:pt x="438468" y="713423"/>
                  </a:lnTo>
                  <a:lnTo>
                    <a:pt x="438468" y="1834198"/>
                  </a:lnTo>
                  <a:lnTo>
                    <a:pt x="355918" y="1834198"/>
                  </a:lnTo>
                  <a:lnTo>
                    <a:pt x="355918" y="1027748"/>
                  </a:lnTo>
                  <a:lnTo>
                    <a:pt x="105728" y="1027748"/>
                  </a:lnTo>
                  <a:lnTo>
                    <a:pt x="105728" y="2034857"/>
                  </a:lnTo>
                  <a:lnTo>
                    <a:pt x="80328" y="2026603"/>
                  </a:lnTo>
                  <a:lnTo>
                    <a:pt x="4763" y="2026603"/>
                  </a:lnTo>
                  <a:lnTo>
                    <a:pt x="4763" y="3715703"/>
                  </a:lnTo>
                  <a:lnTo>
                    <a:pt x="5990908" y="3715703"/>
                  </a:lnTo>
                  <a:lnTo>
                    <a:pt x="5990908" y="680402"/>
                  </a:lnTo>
                  <a:close/>
                </a:path>
              </a:pathLst>
            </a:custGeom>
            <a:solidFill>
              <a:srgbClr val="CEDD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15C9F50E-33C2-4146-BFDD-3D0AADB2281F}"/>
                </a:ext>
              </a:extLst>
            </p:cNvPr>
            <p:cNvSpPr/>
            <p:nvPr/>
          </p:nvSpPr>
          <p:spPr>
            <a:xfrm>
              <a:off x="7837488" y="2341563"/>
              <a:ext cx="349250" cy="819150"/>
            </a:xfrm>
            <a:custGeom>
              <a:avLst/>
              <a:gdLst>
                <a:gd name="connsiteX0" fmla="*/ 4763 w 349250"/>
                <a:gd name="connsiteY0" fmla="*/ 819467 h 819150"/>
                <a:gd name="connsiteX1" fmla="*/ 347663 w 349250"/>
                <a:gd name="connsiteY1" fmla="*/ 819467 h 819150"/>
                <a:gd name="connsiteX2" fmla="*/ 40322 w 349250"/>
                <a:gd name="connsiteY2" fmla="*/ 4763 h 819150"/>
                <a:gd name="connsiteX3" fmla="*/ 26988 w 349250"/>
                <a:gd name="connsiteY3" fmla="*/ 476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819150">
                  <a:moveTo>
                    <a:pt x="4763" y="819467"/>
                  </a:moveTo>
                  <a:lnTo>
                    <a:pt x="347663" y="819467"/>
                  </a:lnTo>
                  <a:lnTo>
                    <a:pt x="40322" y="4763"/>
                  </a:lnTo>
                  <a:lnTo>
                    <a:pt x="26988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7C62FE27-673D-453F-A2DA-4D1D136E0AD3}"/>
                </a:ext>
              </a:extLst>
            </p:cNvPr>
            <p:cNvSpPr/>
            <p:nvPr/>
          </p:nvSpPr>
          <p:spPr>
            <a:xfrm>
              <a:off x="7551103" y="2341563"/>
              <a:ext cx="349250" cy="819150"/>
            </a:xfrm>
            <a:custGeom>
              <a:avLst/>
              <a:gdLst>
                <a:gd name="connsiteX0" fmla="*/ 347663 w 349250"/>
                <a:gd name="connsiteY0" fmla="*/ 819467 h 819150"/>
                <a:gd name="connsiteX1" fmla="*/ 4763 w 349250"/>
                <a:gd name="connsiteY1" fmla="*/ 819467 h 819150"/>
                <a:gd name="connsiteX2" fmla="*/ 313372 w 349250"/>
                <a:gd name="connsiteY2" fmla="*/ 4763 h 819150"/>
                <a:gd name="connsiteX3" fmla="*/ 326707 w 349250"/>
                <a:gd name="connsiteY3" fmla="*/ 476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819150">
                  <a:moveTo>
                    <a:pt x="347663" y="819467"/>
                  </a:moveTo>
                  <a:lnTo>
                    <a:pt x="4763" y="819467"/>
                  </a:lnTo>
                  <a:lnTo>
                    <a:pt x="313372" y="4763"/>
                  </a:lnTo>
                  <a:lnTo>
                    <a:pt x="326707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2E48C042-F8BD-4123-A745-106C857D4920}"/>
                </a:ext>
              </a:extLst>
            </p:cNvPr>
            <p:cNvSpPr/>
            <p:nvPr/>
          </p:nvSpPr>
          <p:spPr>
            <a:xfrm>
              <a:off x="7837488" y="3156267"/>
              <a:ext cx="349250" cy="1460500"/>
            </a:xfrm>
            <a:custGeom>
              <a:avLst/>
              <a:gdLst>
                <a:gd name="connsiteX0" fmla="*/ 4763 w 349250"/>
                <a:gd name="connsiteY0" fmla="*/ 4763 h 1460500"/>
                <a:gd name="connsiteX1" fmla="*/ 4763 w 349250"/>
                <a:gd name="connsiteY1" fmla="*/ 716598 h 1460500"/>
                <a:gd name="connsiteX2" fmla="*/ 4763 w 349250"/>
                <a:gd name="connsiteY2" fmla="*/ 745173 h 1460500"/>
                <a:gd name="connsiteX3" fmla="*/ 4763 w 349250"/>
                <a:gd name="connsiteY3" fmla="*/ 1457008 h 1460500"/>
                <a:gd name="connsiteX4" fmla="*/ 347663 w 349250"/>
                <a:gd name="connsiteY4" fmla="*/ 1457008 h 1460500"/>
                <a:gd name="connsiteX5" fmla="*/ 347663 w 349250"/>
                <a:gd name="connsiteY5" fmla="*/ 745173 h 1460500"/>
                <a:gd name="connsiteX6" fmla="*/ 347663 w 349250"/>
                <a:gd name="connsiteY6" fmla="*/ 716598 h 1460500"/>
                <a:gd name="connsiteX7" fmla="*/ 347663 w 349250"/>
                <a:gd name="connsiteY7" fmla="*/ 4763 h 1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1460500">
                  <a:moveTo>
                    <a:pt x="4763" y="4763"/>
                  </a:moveTo>
                  <a:lnTo>
                    <a:pt x="4763" y="716598"/>
                  </a:lnTo>
                  <a:lnTo>
                    <a:pt x="4763" y="745173"/>
                  </a:lnTo>
                  <a:lnTo>
                    <a:pt x="4763" y="1457008"/>
                  </a:lnTo>
                  <a:lnTo>
                    <a:pt x="347663" y="1457008"/>
                  </a:lnTo>
                  <a:lnTo>
                    <a:pt x="347663" y="745173"/>
                  </a:lnTo>
                  <a:lnTo>
                    <a:pt x="347663" y="716598"/>
                  </a:lnTo>
                  <a:lnTo>
                    <a:pt x="3476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0AEC8A00-F860-4BA6-B9D0-C3CA0FF8CEC4}"/>
                </a:ext>
              </a:extLst>
            </p:cNvPr>
            <p:cNvSpPr/>
            <p:nvPr/>
          </p:nvSpPr>
          <p:spPr>
            <a:xfrm>
              <a:off x="7551103" y="3156267"/>
              <a:ext cx="349250" cy="1460500"/>
            </a:xfrm>
            <a:custGeom>
              <a:avLst/>
              <a:gdLst>
                <a:gd name="connsiteX0" fmla="*/ 4763 w 349250"/>
                <a:gd name="connsiteY0" fmla="*/ 4763 h 1460500"/>
                <a:gd name="connsiteX1" fmla="*/ 4763 w 349250"/>
                <a:gd name="connsiteY1" fmla="*/ 716598 h 1460500"/>
                <a:gd name="connsiteX2" fmla="*/ 4763 w 349250"/>
                <a:gd name="connsiteY2" fmla="*/ 745173 h 1460500"/>
                <a:gd name="connsiteX3" fmla="*/ 4763 w 349250"/>
                <a:gd name="connsiteY3" fmla="*/ 1457008 h 1460500"/>
                <a:gd name="connsiteX4" fmla="*/ 347663 w 349250"/>
                <a:gd name="connsiteY4" fmla="*/ 1457008 h 1460500"/>
                <a:gd name="connsiteX5" fmla="*/ 347663 w 349250"/>
                <a:gd name="connsiteY5" fmla="*/ 745173 h 1460500"/>
                <a:gd name="connsiteX6" fmla="*/ 347663 w 349250"/>
                <a:gd name="connsiteY6" fmla="*/ 716598 h 1460500"/>
                <a:gd name="connsiteX7" fmla="*/ 347663 w 349250"/>
                <a:gd name="connsiteY7" fmla="*/ 4763 h 1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1460500">
                  <a:moveTo>
                    <a:pt x="4763" y="4763"/>
                  </a:moveTo>
                  <a:lnTo>
                    <a:pt x="4763" y="716598"/>
                  </a:lnTo>
                  <a:lnTo>
                    <a:pt x="4763" y="745173"/>
                  </a:lnTo>
                  <a:lnTo>
                    <a:pt x="4763" y="1457008"/>
                  </a:lnTo>
                  <a:lnTo>
                    <a:pt x="347663" y="1457008"/>
                  </a:lnTo>
                  <a:lnTo>
                    <a:pt x="347663" y="745173"/>
                  </a:lnTo>
                  <a:lnTo>
                    <a:pt x="347663" y="716598"/>
                  </a:lnTo>
                  <a:lnTo>
                    <a:pt x="3476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xmlns="" id="{F674B869-9226-44D0-9C18-3BF4A908697C}"/>
                </a:ext>
              </a:extLst>
            </p:cNvPr>
            <p:cNvSpPr/>
            <p:nvPr/>
          </p:nvSpPr>
          <p:spPr>
            <a:xfrm>
              <a:off x="7586028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1E10112B-2989-4DC0-8183-7AAAD91D9D51}"/>
                </a:ext>
              </a:extLst>
            </p:cNvPr>
            <p:cNvSpPr/>
            <p:nvPr/>
          </p:nvSpPr>
          <p:spPr>
            <a:xfrm>
              <a:off x="7680643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8EE70E12-1E41-4708-9AA3-55FCAD17676C}"/>
                </a:ext>
              </a:extLst>
            </p:cNvPr>
            <p:cNvSpPr/>
            <p:nvPr/>
          </p:nvSpPr>
          <p:spPr>
            <a:xfrm>
              <a:off x="7773988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AB4AD83A-9BA5-42E0-A0D8-83AFC719B45E}"/>
                </a:ext>
              </a:extLst>
            </p:cNvPr>
            <p:cNvSpPr/>
            <p:nvPr/>
          </p:nvSpPr>
          <p:spPr>
            <a:xfrm>
              <a:off x="7586028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xmlns="" id="{3D097009-7882-4AB5-9F99-AF1CD1C9A3EF}"/>
                </a:ext>
              </a:extLst>
            </p:cNvPr>
            <p:cNvSpPr/>
            <p:nvPr/>
          </p:nvSpPr>
          <p:spPr>
            <a:xfrm>
              <a:off x="7680643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27151EEC-9303-44BE-BEDE-B3372C2CAD35}"/>
                </a:ext>
              </a:extLst>
            </p:cNvPr>
            <p:cNvSpPr/>
            <p:nvPr/>
          </p:nvSpPr>
          <p:spPr>
            <a:xfrm>
              <a:off x="7773988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2B48EA48-BE0B-4086-8774-80515FD1B2FF}"/>
                </a:ext>
              </a:extLst>
            </p:cNvPr>
            <p:cNvSpPr/>
            <p:nvPr/>
          </p:nvSpPr>
          <p:spPr>
            <a:xfrm>
              <a:off x="7586028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4F6E6F4D-FA1E-4346-BCC8-4DC8EC98EEB4}"/>
                </a:ext>
              </a:extLst>
            </p:cNvPr>
            <p:cNvSpPr/>
            <p:nvPr/>
          </p:nvSpPr>
          <p:spPr>
            <a:xfrm>
              <a:off x="7680643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3A34FD9E-674A-4111-99C0-00FD73E488B2}"/>
                </a:ext>
              </a:extLst>
            </p:cNvPr>
            <p:cNvSpPr/>
            <p:nvPr/>
          </p:nvSpPr>
          <p:spPr>
            <a:xfrm>
              <a:off x="7773988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23B05FDB-FE33-441F-BD00-404DFBACAB77}"/>
                </a:ext>
              </a:extLst>
            </p:cNvPr>
            <p:cNvSpPr/>
            <p:nvPr/>
          </p:nvSpPr>
          <p:spPr>
            <a:xfrm>
              <a:off x="7586028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05EA2F7B-774E-4DF6-B4E7-AD8EA859191E}"/>
                </a:ext>
              </a:extLst>
            </p:cNvPr>
            <p:cNvSpPr/>
            <p:nvPr/>
          </p:nvSpPr>
          <p:spPr>
            <a:xfrm>
              <a:off x="7680643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2" name="任意多边形: 形状 9791">
              <a:extLst>
                <a:ext uri="{FF2B5EF4-FFF2-40B4-BE49-F238E27FC236}">
                  <a16:creationId xmlns:a16="http://schemas.microsoft.com/office/drawing/2014/main" xmlns="" id="{841995A2-70BD-4D09-BB2C-DD40026B4DE5}"/>
                </a:ext>
              </a:extLst>
            </p:cNvPr>
            <p:cNvSpPr/>
            <p:nvPr/>
          </p:nvSpPr>
          <p:spPr>
            <a:xfrm>
              <a:off x="7773988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3" name="任意多边形: 形状 9792">
              <a:extLst>
                <a:ext uri="{FF2B5EF4-FFF2-40B4-BE49-F238E27FC236}">
                  <a16:creationId xmlns:a16="http://schemas.microsoft.com/office/drawing/2014/main" xmlns="" id="{24A8B79B-C983-46DB-A804-85CF90702383}"/>
                </a:ext>
              </a:extLst>
            </p:cNvPr>
            <p:cNvSpPr/>
            <p:nvPr/>
          </p:nvSpPr>
          <p:spPr>
            <a:xfrm>
              <a:off x="7586028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4" name="任意多边形: 形状 9793">
              <a:extLst>
                <a:ext uri="{FF2B5EF4-FFF2-40B4-BE49-F238E27FC236}">
                  <a16:creationId xmlns:a16="http://schemas.microsoft.com/office/drawing/2014/main" xmlns="" id="{C7926999-5DC9-4B36-9780-813D99037CE1}"/>
                </a:ext>
              </a:extLst>
            </p:cNvPr>
            <p:cNvSpPr/>
            <p:nvPr/>
          </p:nvSpPr>
          <p:spPr>
            <a:xfrm>
              <a:off x="7680643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5" name="任意多边形: 形状 9794">
              <a:extLst>
                <a:ext uri="{FF2B5EF4-FFF2-40B4-BE49-F238E27FC236}">
                  <a16:creationId xmlns:a16="http://schemas.microsoft.com/office/drawing/2014/main" xmlns="" id="{6B3FE3A2-4D7A-4C80-9F33-9518A7B89BC4}"/>
                </a:ext>
              </a:extLst>
            </p:cNvPr>
            <p:cNvSpPr/>
            <p:nvPr/>
          </p:nvSpPr>
          <p:spPr>
            <a:xfrm>
              <a:off x="7773988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6" name="任意多边形: 形状 9795">
              <a:extLst>
                <a:ext uri="{FF2B5EF4-FFF2-40B4-BE49-F238E27FC236}">
                  <a16:creationId xmlns:a16="http://schemas.microsoft.com/office/drawing/2014/main" xmlns="" id="{B1E99238-720E-4F5D-A336-4E8E46D2E7D8}"/>
                </a:ext>
              </a:extLst>
            </p:cNvPr>
            <p:cNvSpPr/>
            <p:nvPr/>
          </p:nvSpPr>
          <p:spPr>
            <a:xfrm>
              <a:off x="7586028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7" name="任意多边形: 形状 9796">
              <a:extLst>
                <a:ext uri="{FF2B5EF4-FFF2-40B4-BE49-F238E27FC236}">
                  <a16:creationId xmlns:a16="http://schemas.microsoft.com/office/drawing/2014/main" xmlns="" id="{E872E80B-2713-4137-BBD4-32593246D7FF}"/>
                </a:ext>
              </a:extLst>
            </p:cNvPr>
            <p:cNvSpPr/>
            <p:nvPr/>
          </p:nvSpPr>
          <p:spPr>
            <a:xfrm>
              <a:off x="7680643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8" name="任意多边形: 形状 9797">
              <a:extLst>
                <a:ext uri="{FF2B5EF4-FFF2-40B4-BE49-F238E27FC236}">
                  <a16:creationId xmlns:a16="http://schemas.microsoft.com/office/drawing/2014/main" xmlns="" id="{4B4938D0-3BD1-43D0-A620-C39512B1E91E}"/>
                </a:ext>
              </a:extLst>
            </p:cNvPr>
            <p:cNvSpPr/>
            <p:nvPr/>
          </p:nvSpPr>
          <p:spPr>
            <a:xfrm>
              <a:off x="7773988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9" name="任意多边形: 形状 9798">
              <a:extLst>
                <a:ext uri="{FF2B5EF4-FFF2-40B4-BE49-F238E27FC236}">
                  <a16:creationId xmlns:a16="http://schemas.microsoft.com/office/drawing/2014/main" xmlns="" id="{4601E6A9-A8DD-486F-83C1-E3483665A7C6}"/>
                </a:ext>
              </a:extLst>
            </p:cNvPr>
            <p:cNvSpPr/>
            <p:nvPr/>
          </p:nvSpPr>
          <p:spPr>
            <a:xfrm>
              <a:off x="7586028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0" name="任意多边形: 形状 9799">
              <a:extLst>
                <a:ext uri="{FF2B5EF4-FFF2-40B4-BE49-F238E27FC236}">
                  <a16:creationId xmlns:a16="http://schemas.microsoft.com/office/drawing/2014/main" xmlns="" id="{7002491D-894A-49F5-BCF3-6DDCB4D09D68}"/>
                </a:ext>
              </a:extLst>
            </p:cNvPr>
            <p:cNvSpPr/>
            <p:nvPr/>
          </p:nvSpPr>
          <p:spPr>
            <a:xfrm>
              <a:off x="7680643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3" name="任意多边形: 形状 9802">
              <a:extLst>
                <a:ext uri="{FF2B5EF4-FFF2-40B4-BE49-F238E27FC236}">
                  <a16:creationId xmlns:a16="http://schemas.microsoft.com/office/drawing/2014/main" xmlns="" id="{24806671-E2E4-435C-A458-AC8A3DA872C9}"/>
                </a:ext>
              </a:extLst>
            </p:cNvPr>
            <p:cNvSpPr/>
            <p:nvPr/>
          </p:nvSpPr>
          <p:spPr>
            <a:xfrm>
              <a:off x="7773988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4" name="任意多边形: 形状 9803">
              <a:extLst>
                <a:ext uri="{FF2B5EF4-FFF2-40B4-BE49-F238E27FC236}">
                  <a16:creationId xmlns:a16="http://schemas.microsoft.com/office/drawing/2014/main" xmlns="" id="{57B20A4E-B02D-4E30-B9E9-A8B8039B944A}"/>
                </a:ext>
              </a:extLst>
            </p:cNvPr>
            <p:cNvSpPr/>
            <p:nvPr/>
          </p:nvSpPr>
          <p:spPr>
            <a:xfrm>
              <a:off x="7586028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5" name="任意多边形: 形状 9804">
              <a:extLst>
                <a:ext uri="{FF2B5EF4-FFF2-40B4-BE49-F238E27FC236}">
                  <a16:creationId xmlns:a16="http://schemas.microsoft.com/office/drawing/2014/main" xmlns="" id="{9FB06F20-2261-4A0F-BDDD-6B4A3A73B2BA}"/>
                </a:ext>
              </a:extLst>
            </p:cNvPr>
            <p:cNvSpPr/>
            <p:nvPr/>
          </p:nvSpPr>
          <p:spPr>
            <a:xfrm>
              <a:off x="7680643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6" name="任意多边形: 形状 9805">
              <a:extLst>
                <a:ext uri="{FF2B5EF4-FFF2-40B4-BE49-F238E27FC236}">
                  <a16:creationId xmlns:a16="http://schemas.microsoft.com/office/drawing/2014/main" xmlns="" id="{48B3F8CE-7807-47E7-BE70-DC2C6AB06F64}"/>
                </a:ext>
              </a:extLst>
            </p:cNvPr>
            <p:cNvSpPr/>
            <p:nvPr/>
          </p:nvSpPr>
          <p:spPr>
            <a:xfrm>
              <a:off x="7773988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7" name="任意多边形: 形状 9806">
              <a:extLst>
                <a:ext uri="{FF2B5EF4-FFF2-40B4-BE49-F238E27FC236}">
                  <a16:creationId xmlns:a16="http://schemas.microsoft.com/office/drawing/2014/main" xmlns="" id="{A59AA566-B9CE-4646-85A8-9200DE817B02}"/>
                </a:ext>
              </a:extLst>
            </p:cNvPr>
            <p:cNvSpPr/>
            <p:nvPr/>
          </p:nvSpPr>
          <p:spPr>
            <a:xfrm>
              <a:off x="7586028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8" name="任意多边形: 形状 9807">
              <a:extLst>
                <a:ext uri="{FF2B5EF4-FFF2-40B4-BE49-F238E27FC236}">
                  <a16:creationId xmlns:a16="http://schemas.microsoft.com/office/drawing/2014/main" xmlns="" id="{13F4CCEF-0A70-4C14-ABF4-C9DB84017FB4}"/>
                </a:ext>
              </a:extLst>
            </p:cNvPr>
            <p:cNvSpPr/>
            <p:nvPr/>
          </p:nvSpPr>
          <p:spPr>
            <a:xfrm>
              <a:off x="7680643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9" name="任意多边形: 形状 9808">
              <a:extLst>
                <a:ext uri="{FF2B5EF4-FFF2-40B4-BE49-F238E27FC236}">
                  <a16:creationId xmlns:a16="http://schemas.microsoft.com/office/drawing/2014/main" xmlns="" id="{7E6DC555-0F61-4287-9307-EE3757BC9547}"/>
                </a:ext>
              </a:extLst>
            </p:cNvPr>
            <p:cNvSpPr/>
            <p:nvPr/>
          </p:nvSpPr>
          <p:spPr>
            <a:xfrm>
              <a:off x="7773988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0" name="任意多边形: 形状 9809">
              <a:extLst>
                <a:ext uri="{FF2B5EF4-FFF2-40B4-BE49-F238E27FC236}">
                  <a16:creationId xmlns:a16="http://schemas.microsoft.com/office/drawing/2014/main" xmlns="" id="{F6435A78-2A1A-4EAD-A580-DBEE905EF2B6}"/>
                </a:ext>
              </a:extLst>
            </p:cNvPr>
            <p:cNvSpPr/>
            <p:nvPr/>
          </p:nvSpPr>
          <p:spPr>
            <a:xfrm>
              <a:off x="7586028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1" name="任意多边形: 形状 9810">
              <a:extLst>
                <a:ext uri="{FF2B5EF4-FFF2-40B4-BE49-F238E27FC236}">
                  <a16:creationId xmlns:a16="http://schemas.microsoft.com/office/drawing/2014/main" xmlns="" id="{E9356645-71D0-4109-ABA3-4F0C08896863}"/>
                </a:ext>
              </a:extLst>
            </p:cNvPr>
            <p:cNvSpPr/>
            <p:nvPr/>
          </p:nvSpPr>
          <p:spPr>
            <a:xfrm>
              <a:off x="7680643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2" name="任意多边形: 形状 9811">
              <a:extLst>
                <a:ext uri="{FF2B5EF4-FFF2-40B4-BE49-F238E27FC236}">
                  <a16:creationId xmlns:a16="http://schemas.microsoft.com/office/drawing/2014/main" xmlns="" id="{D6C102BC-E2E1-45B9-B3A4-0692BFFD17FB}"/>
                </a:ext>
              </a:extLst>
            </p:cNvPr>
            <p:cNvSpPr/>
            <p:nvPr/>
          </p:nvSpPr>
          <p:spPr>
            <a:xfrm>
              <a:off x="7773988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3" name="任意多边形: 形状 9812">
              <a:extLst>
                <a:ext uri="{FF2B5EF4-FFF2-40B4-BE49-F238E27FC236}">
                  <a16:creationId xmlns:a16="http://schemas.microsoft.com/office/drawing/2014/main" xmlns="" id="{9DE581E3-2295-42A1-9AEE-F30FACECB321}"/>
                </a:ext>
              </a:extLst>
            </p:cNvPr>
            <p:cNvSpPr/>
            <p:nvPr/>
          </p:nvSpPr>
          <p:spPr>
            <a:xfrm>
              <a:off x="7709218" y="2951163"/>
              <a:ext cx="63500" cy="88900"/>
            </a:xfrm>
            <a:custGeom>
              <a:avLst/>
              <a:gdLst>
                <a:gd name="connsiteX0" fmla="*/ 63182 w 63500"/>
                <a:gd name="connsiteY0" fmla="*/ 86042 h 88900"/>
                <a:gd name="connsiteX1" fmla="*/ 63182 w 63500"/>
                <a:gd name="connsiteY1" fmla="*/ 34608 h 88900"/>
                <a:gd name="connsiteX2" fmla="*/ 33972 w 63500"/>
                <a:gd name="connsiteY2" fmla="*/ 4763 h 88900"/>
                <a:gd name="connsiteX3" fmla="*/ 4763 w 63500"/>
                <a:gd name="connsiteY3" fmla="*/ 34608 h 88900"/>
                <a:gd name="connsiteX4" fmla="*/ 4763 w 63500"/>
                <a:gd name="connsiteY4" fmla="*/ 86042 h 88900"/>
                <a:gd name="connsiteX5" fmla="*/ 63182 w 63500"/>
                <a:gd name="connsiteY5" fmla="*/ 8604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88900">
                  <a:moveTo>
                    <a:pt x="63182" y="86042"/>
                  </a:moveTo>
                  <a:lnTo>
                    <a:pt x="63182" y="34608"/>
                  </a:lnTo>
                  <a:cubicBezTo>
                    <a:pt x="63182" y="18098"/>
                    <a:pt x="49847" y="4763"/>
                    <a:pt x="33972" y="4763"/>
                  </a:cubicBezTo>
                  <a:cubicBezTo>
                    <a:pt x="17463" y="4763"/>
                    <a:pt x="4763" y="18098"/>
                    <a:pt x="4763" y="34608"/>
                  </a:cubicBezTo>
                  <a:lnTo>
                    <a:pt x="4763" y="86042"/>
                  </a:lnTo>
                  <a:lnTo>
                    <a:pt x="63182" y="8604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4" name="任意多边形: 形状 9813">
              <a:extLst>
                <a:ext uri="{FF2B5EF4-FFF2-40B4-BE49-F238E27FC236}">
                  <a16:creationId xmlns:a16="http://schemas.microsoft.com/office/drawing/2014/main" xmlns="" id="{C2733C73-5314-470E-85B5-FA05F92D8C84}"/>
                </a:ext>
              </a:extLst>
            </p:cNvPr>
            <p:cNvSpPr/>
            <p:nvPr/>
          </p:nvSpPr>
          <p:spPr>
            <a:xfrm>
              <a:off x="8021003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5" name="任意多边形: 形状 9814">
              <a:extLst>
                <a:ext uri="{FF2B5EF4-FFF2-40B4-BE49-F238E27FC236}">
                  <a16:creationId xmlns:a16="http://schemas.microsoft.com/office/drawing/2014/main" xmlns="" id="{C92D8A87-A313-46FE-8F5C-3BFB2B8B02F0}"/>
                </a:ext>
              </a:extLst>
            </p:cNvPr>
            <p:cNvSpPr/>
            <p:nvPr/>
          </p:nvSpPr>
          <p:spPr>
            <a:xfrm>
              <a:off x="8021003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6" name="任意多边形: 形状 9815">
              <a:extLst>
                <a:ext uri="{FF2B5EF4-FFF2-40B4-BE49-F238E27FC236}">
                  <a16:creationId xmlns:a16="http://schemas.microsoft.com/office/drawing/2014/main" xmlns="" id="{A1C61812-26AF-477D-8AE1-EE4D9B325517}"/>
                </a:ext>
              </a:extLst>
            </p:cNvPr>
            <p:cNvSpPr/>
            <p:nvPr/>
          </p:nvSpPr>
          <p:spPr>
            <a:xfrm>
              <a:off x="8021003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7" name="任意多边形: 形状 9816">
              <a:extLst>
                <a:ext uri="{FF2B5EF4-FFF2-40B4-BE49-F238E27FC236}">
                  <a16:creationId xmlns:a16="http://schemas.microsoft.com/office/drawing/2014/main" xmlns="" id="{CCE5DEA5-8D4D-4474-8CEF-24ACC9206BAF}"/>
                </a:ext>
              </a:extLst>
            </p:cNvPr>
            <p:cNvSpPr/>
            <p:nvPr/>
          </p:nvSpPr>
          <p:spPr>
            <a:xfrm>
              <a:off x="8021003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8" name="任意多边形: 形状 9817">
              <a:extLst>
                <a:ext uri="{FF2B5EF4-FFF2-40B4-BE49-F238E27FC236}">
                  <a16:creationId xmlns:a16="http://schemas.microsoft.com/office/drawing/2014/main" xmlns="" id="{67EE0422-A86D-467B-9ED2-8FE62E885F98}"/>
                </a:ext>
              </a:extLst>
            </p:cNvPr>
            <p:cNvSpPr/>
            <p:nvPr/>
          </p:nvSpPr>
          <p:spPr>
            <a:xfrm>
              <a:off x="8021003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9" name="任意多边形: 形状 9818">
              <a:extLst>
                <a:ext uri="{FF2B5EF4-FFF2-40B4-BE49-F238E27FC236}">
                  <a16:creationId xmlns:a16="http://schemas.microsoft.com/office/drawing/2014/main" xmlns="" id="{97F449A8-E3F7-4F0B-916B-3EF89DC1A68A}"/>
                </a:ext>
              </a:extLst>
            </p:cNvPr>
            <p:cNvSpPr/>
            <p:nvPr/>
          </p:nvSpPr>
          <p:spPr>
            <a:xfrm>
              <a:off x="8021003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0" name="任意多边形: 形状 9819">
              <a:extLst>
                <a:ext uri="{FF2B5EF4-FFF2-40B4-BE49-F238E27FC236}">
                  <a16:creationId xmlns:a16="http://schemas.microsoft.com/office/drawing/2014/main" xmlns="" id="{B91C54FE-BA38-4BAA-AAA1-39AC15048DD2}"/>
                </a:ext>
              </a:extLst>
            </p:cNvPr>
            <p:cNvSpPr/>
            <p:nvPr/>
          </p:nvSpPr>
          <p:spPr>
            <a:xfrm>
              <a:off x="8021003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1" name="任意多边形: 形状 9820">
              <a:extLst>
                <a:ext uri="{FF2B5EF4-FFF2-40B4-BE49-F238E27FC236}">
                  <a16:creationId xmlns:a16="http://schemas.microsoft.com/office/drawing/2014/main" xmlns="" id="{E1112ED0-C1DE-4B73-862E-39E981BD1FEC}"/>
                </a:ext>
              </a:extLst>
            </p:cNvPr>
            <p:cNvSpPr/>
            <p:nvPr/>
          </p:nvSpPr>
          <p:spPr>
            <a:xfrm>
              <a:off x="8021003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2" name="任意多边形: 形状 9821">
              <a:extLst>
                <a:ext uri="{FF2B5EF4-FFF2-40B4-BE49-F238E27FC236}">
                  <a16:creationId xmlns:a16="http://schemas.microsoft.com/office/drawing/2014/main" xmlns="" id="{FBC73533-5EC4-4CEB-A7D9-8C883EF0D6D1}"/>
                </a:ext>
              </a:extLst>
            </p:cNvPr>
            <p:cNvSpPr/>
            <p:nvPr/>
          </p:nvSpPr>
          <p:spPr>
            <a:xfrm>
              <a:off x="8021003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3" name="任意多边形: 形状 9822">
              <a:extLst>
                <a:ext uri="{FF2B5EF4-FFF2-40B4-BE49-F238E27FC236}">
                  <a16:creationId xmlns:a16="http://schemas.microsoft.com/office/drawing/2014/main" xmlns="" id="{84F6A04F-BD6B-4386-86CC-F40B6B163C40}"/>
                </a:ext>
              </a:extLst>
            </p:cNvPr>
            <p:cNvSpPr/>
            <p:nvPr/>
          </p:nvSpPr>
          <p:spPr>
            <a:xfrm>
              <a:off x="8021003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4" name="任意多边形: 形状 9823">
              <a:extLst>
                <a:ext uri="{FF2B5EF4-FFF2-40B4-BE49-F238E27FC236}">
                  <a16:creationId xmlns:a16="http://schemas.microsoft.com/office/drawing/2014/main" xmlns="" id="{389C7E21-8BFF-46AE-83E7-E37B5364B00B}"/>
                </a:ext>
              </a:extLst>
            </p:cNvPr>
            <p:cNvSpPr/>
            <p:nvPr/>
          </p:nvSpPr>
          <p:spPr>
            <a:xfrm>
              <a:off x="7979728" y="2951163"/>
              <a:ext cx="63500" cy="88900"/>
            </a:xfrm>
            <a:custGeom>
              <a:avLst/>
              <a:gdLst>
                <a:gd name="connsiteX0" fmla="*/ 63182 w 63500"/>
                <a:gd name="connsiteY0" fmla="*/ 34608 h 88900"/>
                <a:gd name="connsiteX1" fmla="*/ 33972 w 63500"/>
                <a:gd name="connsiteY1" fmla="*/ 4763 h 88900"/>
                <a:gd name="connsiteX2" fmla="*/ 4763 w 63500"/>
                <a:gd name="connsiteY2" fmla="*/ 34608 h 88900"/>
                <a:gd name="connsiteX3" fmla="*/ 4763 w 63500"/>
                <a:gd name="connsiteY3" fmla="*/ 86042 h 88900"/>
                <a:gd name="connsiteX4" fmla="*/ 63182 w 63500"/>
                <a:gd name="connsiteY4" fmla="*/ 86042 h 88900"/>
                <a:gd name="connsiteX5" fmla="*/ 63182 w 63500"/>
                <a:gd name="connsiteY5" fmla="*/ 3460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88900">
                  <a:moveTo>
                    <a:pt x="63182" y="34608"/>
                  </a:moveTo>
                  <a:cubicBezTo>
                    <a:pt x="63182" y="18098"/>
                    <a:pt x="49847" y="4763"/>
                    <a:pt x="33972" y="4763"/>
                  </a:cubicBezTo>
                  <a:cubicBezTo>
                    <a:pt x="17463" y="4763"/>
                    <a:pt x="4763" y="18098"/>
                    <a:pt x="4763" y="34608"/>
                  </a:cubicBezTo>
                  <a:lnTo>
                    <a:pt x="4763" y="86042"/>
                  </a:lnTo>
                  <a:lnTo>
                    <a:pt x="63182" y="86042"/>
                  </a:lnTo>
                  <a:lnTo>
                    <a:pt x="63182" y="346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5" name="任意多边形: 形状 9824">
              <a:extLst>
                <a:ext uri="{FF2B5EF4-FFF2-40B4-BE49-F238E27FC236}">
                  <a16:creationId xmlns:a16="http://schemas.microsoft.com/office/drawing/2014/main" xmlns="" id="{64115B4D-F1D7-494D-BB91-58D2495730FB}"/>
                </a:ext>
              </a:extLst>
            </p:cNvPr>
            <p:cNvSpPr/>
            <p:nvPr userDrawn="1"/>
          </p:nvSpPr>
          <p:spPr>
            <a:xfrm>
              <a:off x="7551103" y="3454717"/>
              <a:ext cx="635000" cy="1250950"/>
            </a:xfrm>
            <a:custGeom>
              <a:avLst/>
              <a:gdLst>
                <a:gd name="connsiteX0" fmla="*/ 4763 w 635000"/>
                <a:gd name="connsiteY0" fmla="*/ 4762 h 1250950"/>
                <a:gd name="connsiteX1" fmla="*/ 633413 w 635000"/>
                <a:gd name="connsiteY1" fmla="*/ 4762 h 1250950"/>
                <a:gd name="connsiteX2" fmla="*/ 633413 w 635000"/>
                <a:gd name="connsiteY2" fmla="*/ 1248092 h 1250950"/>
                <a:gd name="connsiteX3" fmla="*/ 4763 w 635000"/>
                <a:gd name="connsiteY3" fmla="*/ 1248092 h 12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250950">
                  <a:moveTo>
                    <a:pt x="4763" y="4762"/>
                  </a:moveTo>
                  <a:lnTo>
                    <a:pt x="633413" y="4762"/>
                  </a:lnTo>
                  <a:lnTo>
                    <a:pt x="633413" y="1248092"/>
                  </a:lnTo>
                  <a:lnTo>
                    <a:pt x="4763" y="1248092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6" name="任意多边形: 形状 9825">
              <a:extLst>
                <a:ext uri="{FF2B5EF4-FFF2-40B4-BE49-F238E27FC236}">
                  <a16:creationId xmlns:a16="http://schemas.microsoft.com/office/drawing/2014/main" xmlns="" id="{E290004F-98B9-49D7-983A-A1FF08A9E585}"/>
                </a:ext>
              </a:extLst>
            </p:cNvPr>
            <p:cNvSpPr/>
            <p:nvPr/>
          </p:nvSpPr>
          <p:spPr>
            <a:xfrm>
              <a:off x="8647748" y="4750753"/>
              <a:ext cx="406400" cy="869950"/>
            </a:xfrm>
            <a:custGeom>
              <a:avLst/>
              <a:gdLst>
                <a:gd name="connsiteX0" fmla="*/ 4762 w 406400"/>
                <a:gd name="connsiteY0" fmla="*/ 4763 h 869950"/>
                <a:gd name="connsiteX1" fmla="*/ 403543 w 406400"/>
                <a:gd name="connsiteY1" fmla="*/ 4763 h 869950"/>
                <a:gd name="connsiteX2" fmla="*/ 403543 w 406400"/>
                <a:gd name="connsiteY2" fmla="*/ 868998 h 869950"/>
                <a:gd name="connsiteX3" fmla="*/ 4762 w 406400"/>
                <a:gd name="connsiteY3" fmla="*/ 868998 h 86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869950">
                  <a:moveTo>
                    <a:pt x="4762" y="4763"/>
                  </a:moveTo>
                  <a:lnTo>
                    <a:pt x="403543" y="4763"/>
                  </a:lnTo>
                  <a:lnTo>
                    <a:pt x="403543" y="868998"/>
                  </a:lnTo>
                  <a:lnTo>
                    <a:pt x="4762" y="86899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7" name="任意多边形: 形状 9826">
              <a:extLst>
                <a:ext uri="{FF2B5EF4-FFF2-40B4-BE49-F238E27FC236}">
                  <a16:creationId xmlns:a16="http://schemas.microsoft.com/office/drawing/2014/main" xmlns="" id="{6A0DEEB4-723E-480A-AB18-3A5EE204A25B}"/>
                </a:ext>
              </a:extLst>
            </p:cNvPr>
            <p:cNvSpPr/>
            <p:nvPr/>
          </p:nvSpPr>
          <p:spPr>
            <a:xfrm>
              <a:off x="8937308" y="4812983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8" name="任意多边形: 形状 9827">
              <a:extLst>
                <a:ext uri="{FF2B5EF4-FFF2-40B4-BE49-F238E27FC236}">
                  <a16:creationId xmlns:a16="http://schemas.microsoft.com/office/drawing/2014/main" xmlns="" id="{49CF233E-EB05-42A0-8233-08B8AFFC9018}"/>
                </a:ext>
              </a:extLst>
            </p:cNvPr>
            <p:cNvSpPr/>
            <p:nvPr/>
          </p:nvSpPr>
          <p:spPr>
            <a:xfrm>
              <a:off x="8824278" y="481298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9" name="任意多边形: 形状 9828">
              <a:extLst>
                <a:ext uri="{FF2B5EF4-FFF2-40B4-BE49-F238E27FC236}">
                  <a16:creationId xmlns:a16="http://schemas.microsoft.com/office/drawing/2014/main" xmlns="" id="{E7FBBDB2-3C0B-4587-9701-36DEA63FD184}"/>
                </a:ext>
              </a:extLst>
            </p:cNvPr>
            <p:cNvSpPr/>
            <p:nvPr/>
          </p:nvSpPr>
          <p:spPr>
            <a:xfrm>
              <a:off x="8713153" y="481298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0" name="任意多边形: 形状 9829">
              <a:extLst>
                <a:ext uri="{FF2B5EF4-FFF2-40B4-BE49-F238E27FC236}">
                  <a16:creationId xmlns:a16="http://schemas.microsoft.com/office/drawing/2014/main" xmlns="" id="{CC1DA9FC-ADE2-448E-B2EC-9CF721B13E7E}"/>
                </a:ext>
              </a:extLst>
            </p:cNvPr>
            <p:cNvSpPr/>
            <p:nvPr/>
          </p:nvSpPr>
          <p:spPr>
            <a:xfrm>
              <a:off x="8937308" y="4924108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1" name="任意多边形: 形状 9830">
              <a:extLst>
                <a:ext uri="{FF2B5EF4-FFF2-40B4-BE49-F238E27FC236}">
                  <a16:creationId xmlns:a16="http://schemas.microsoft.com/office/drawing/2014/main" xmlns="" id="{44E23670-7863-417A-9649-DD4359F33A46}"/>
                </a:ext>
              </a:extLst>
            </p:cNvPr>
            <p:cNvSpPr/>
            <p:nvPr/>
          </p:nvSpPr>
          <p:spPr>
            <a:xfrm>
              <a:off x="8824278" y="49241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2" name="任意多边形: 形状 9831">
              <a:extLst>
                <a:ext uri="{FF2B5EF4-FFF2-40B4-BE49-F238E27FC236}">
                  <a16:creationId xmlns:a16="http://schemas.microsoft.com/office/drawing/2014/main" xmlns="" id="{93C2AEDC-B911-471D-A1E7-FCBF3B4FA225}"/>
                </a:ext>
              </a:extLst>
            </p:cNvPr>
            <p:cNvSpPr/>
            <p:nvPr/>
          </p:nvSpPr>
          <p:spPr>
            <a:xfrm>
              <a:off x="8713153" y="49241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3" name="任意多边形: 形状 9832">
              <a:extLst>
                <a:ext uri="{FF2B5EF4-FFF2-40B4-BE49-F238E27FC236}">
                  <a16:creationId xmlns:a16="http://schemas.microsoft.com/office/drawing/2014/main" xmlns="" id="{B9F7212E-D61A-40E2-B9AD-5300FCDAAC3B}"/>
                </a:ext>
              </a:extLst>
            </p:cNvPr>
            <p:cNvSpPr/>
            <p:nvPr/>
          </p:nvSpPr>
          <p:spPr>
            <a:xfrm>
              <a:off x="8937308" y="5026978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8 h 50800"/>
                <a:gd name="connsiteX3" fmla="*/ 4762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8"/>
                  </a:lnTo>
                  <a:lnTo>
                    <a:pt x="4762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4" name="任意多边形: 形状 9833">
              <a:extLst>
                <a:ext uri="{FF2B5EF4-FFF2-40B4-BE49-F238E27FC236}">
                  <a16:creationId xmlns:a16="http://schemas.microsoft.com/office/drawing/2014/main" xmlns="" id="{03B4B723-FBC4-41EA-8AA2-DE84F2C8E97A}"/>
                </a:ext>
              </a:extLst>
            </p:cNvPr>
            <p:cNvSpPr/>
            <p:nvPr/>
          </p:nvSpPr>
          <p:spPr>
            <a:xfrm>
              <a:off x="8824278" y="502697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5" name="任意多边形: 形状 9834">
              <a:extLst>
                <a:ext uri="{FF2B5EF4-FFF2-40B4-BE49-F238E27FC236}">
                  <a16:creationId xmlns:a16="http://schemas.microsoft.com/office/drawing/2014/main" xmlns="" id="{3E8A05A9-C37C-4A84-BBC2-8BE3D059438F}"/>
                </a:ext>
              </a:extLst>
            </p:cNvPr>
            <p:cNvSpPr/>
            <p:nvPr/>
          </p:nvSpPr>
          <p:spPr>
            <a:xfrm>
              <a:off x="8713153" y="502697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6" name="任意多边形: 形状 9835">
              <a:extLst>
                <a:ext uri="{FF2B5EF4-FFF2-40B4-BE49-F238E27FC236}">
                  <a16:creationId xmlns:a16="http://schemas.microsoft.com/office/drawing/2014/main" xmlns="" id="{E47AB442-E7DF-4AC8-BA1D-78806BCFB35E}"/>
                </a:ext>
              </a:extLst>
            </p:cNvPr>
            <p:cNvSpPr/>
            <p:nvPr/>
          </p:nvSpPr>
          <p:spPr>
            <a:xfrm>
              <a:off x="8937308" y="5138103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8 h 50800"/>
                <a:gd name="connsiteX3" fmla="*/ 4762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8"/>
                  </a:lnTo>
                  <a:lnTo>
                    <a:pt x="4762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7" name="任意多边形: 形状 9836">
              <a:extLst>
                <a:ext uri="{FF2B5EF4-FFF2-40B4-BE49-F238E27FC236}">
                  <a16:creationId xmlns:a16="http://schemas.microsoft.com/office/drawing/2014/main" xmlns="" id="{34A912CB-EF6C-4AC8-A7E3-0EF16E32E13F}"/>
                </a:ext>
              </a:extLst>
            </p:cNvPr>
            <p:cNvSpPr/>
            <p:nvPr/>
          </p:nvSpPr>
          <p:spPr>
            <a:xfrm>
              <a:off x="8824278" y="513810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8" name="任意多边形: 形状 9837">
              <a:extLst>
                <a:ext uri="{FF2B5EF4-FFF2-40B4-BE49-F238E27FC236}">
                  <a16:creationId xmlns:a16="http://schemas.microsoft.com/office/drawing/2014/main" xmlns="" id="{08078A95-C74F-4B71-BD8E-B6C0A41C2C7D}"/>
                </a:ext>
              </a:extLst>
            </p:cNvPr>
            <p:cNvSpPr/>
            <p:nvPr/>
          </p:nvSpPr>
          <p:spPr>
            <a:xfrm>
              <a:off x="8713153" y="513810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9" name="任意多边形: 形状 9838">
              <a:extLst>
                <a:ext uri="{FF2B5EF4-FFF2-40B4-BE49-F238E27FC236}">
                  <a16:creationId xmlns:a16="http://schemas.microsoft.com/office/drawing/2014/main" xmlns="" id="{1470FBC5-0B2F-4406-A04B-10274DCB738A}"/>
                </a:ext>
              </a:extLst>
            </p:cNvPr>
            <p:cNvSpPr/>
            <p:nvPr/>
          </p:nvSpPr>
          <p:spPr>
            <a:xfrm>
              <a:off x="8937308" y="5248593"/>
              <a:ext cx="76200" cy="50800"/>
            </a:xfrm>
            <a:custGeom>
              <a:avLst/>
              <a:gdLst>
                <a:gd name="connsiteX0" fmla="*/ 4762 w 76200"/>
                <a:gd name="connsiteY0" fmla="*/ 4762 h 50800"/>
                <a:gd name="connsiteX1" fmla="*/ 71437 w 76200"/>
                <a:gd name="connsiteY1" fmla="*/ 4762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2"/>
                  </a:moveTo>
                  <a:lnTo>
                    <a:pt x="71437" y="4762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0" name="任意多边形: 形状 9839">
              <a:extLst>
                <a:ext uri="{FF2B5EF4-FFF2-40B4-BE49-F238E27FC236}">
                  <a16:creationId xmlns:a16="http://schemas.microsoft.com/office/drawing/2014/main" xmlns="" id="{E4B69CD4-516D-40BF-B0BF-55409C1D4984}"/>
                </a:ext>
              </a:extLst>
            </p:cNvPr>
            <p:cNvSpPr/>
            <p:nvPr/>
          </p:nvSpPr>
          <p:spPr>
            <a:xfrm>
              <a:off x="8824278" y="5248593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1" name="任意多边形: 形状 9840">
              <a:extLst>
                <a:ext uri="{FF2B5EF4-FFF2-40B4-BE49-F238E27FC236}">
                  <a16:creationId xmlns:a16="http://schemas.microsoft.com/office/drawing/2014/main" xmlns="" id="{45152471-BED1-42B7-92F5-31B75D036516}"/>
                </a:ext>
              </a:extLst>
            </p:cNvPr>
            <p:cNvSpPr/>
            <p:nvPr/>
          </p:nvSpPr>
          <p:spPr>
            <a:xfrm>
              <a:off x="8713153" y="5248593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2" name="任意多边形: 形状 9841">
              <a:extLst>
                <a:ext uri="{FF2B5EF4-FFF2-40B4-BE49-F238E27FC236}">
                  <a16:creationId xmlns:a16="http://schemas.microsoft.com/office/drawing/2014/main" xmlns="" id="{654992CC-3240-4C87-956A-E16951D2EF2F}"/>
                </a:ext>
              </a:extLst>
            </p:cNvPr>
            <p:cNvSpPr/>
            <p:nvPr/>
          </p:nvSpPr>
          <p:spPr>
            <a:xfrm>
              <a:off x="8937308" y="5359718"/>
              <a:ext cx="76200" cy="50800"/>
            </a:xfrm>
            <a:custGeom>
              <a:avLst/>
              <a:gdLst>
                <a:gd name="connsiteX0" fmla="*/ 4762 w 76200"/>
                <a:gd name="connsiteY0" fmla="*/ 4762 h 50800"/>
                <a:gd name="connsiteX1" fmla="*/ 71437 w 76200"/>
                <a:gd name="connsiteY1" fmla="*/ 4762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2"/>
                  </a:moveTo>
                  <a:lnTo>
                    <a:pt x="71437" y="4762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3" name="任意多边形: 形状 9842">
              <a:extLst>
                <a:ext uri="{FF2B5EF4-FFF2-40B4-BE49-F238E27FC236}">
                  <a16:creationId xmlns:a16="http://schemas.microsoft.com/office/drawing/2014/main" xmlns="" id="{A58E823D-B829-4075-94E1-38C66169D8E5}"/>
                </a:ext>
              </a:extLst>
            </p:cNvPr>
            <p:cNvSpPr/>
            <p:nvPr/>
          </p:nvSpPr>
          <p:spPr>
            <a:xfrm>
              <a:off x="8824278" y="5359718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4" name="任意多边形: 形状 9843">
              <a:extLst>
                <a:ext uri="{FF2B5EF4-FFF2-40B4-BE49-F238E27FC236}">
                  <a16:creationId xmlns:a16="http://schemas.microsoft.com/office/drawing/2014/main" xmlns="" id="{7BBB86E6-F010-438B-9A06-71F14E27D6C5}"/>
                </a:ext>
              </a:extLst>
            </p:cNvPr>
            <p:cNvSpPr/>
            <p:nvPr/>
          </p:nvSpPr>
          <p:spPr>
            <a:xfrm>
              <a:off x="8713153" y="5359718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5" name="任意多边形: 形状 9844">
              <a:extLst>
                <a:ext uri="{FF2B5EF4-FFF2-40B4-BE49-F238E27FC236}">
                  <a16:creationId xmlns:a16="http://schemas.microsoft.com/office/drawing/2014/main" xmlns="" id="{C163FB2A-FCB2-4283-9D75-F773682CCD9D}"/>
                </a:ext>
              </a:extLst>
            </p:cNvPr>
            <p:cNvSpPr/>
            <p:nvPr/>
          </p:nvSpPr>
          <p:spPr>
            <a:xfrm>
              <a:off x="8937308" y="5470208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6" name="任意多边形: 形状 9845">
              <a:extLst>
                <a:ext uri="{FF2B5EF4-FFF2-40B4-BE49-F238E27FC236}">
                  <a16:creationId xmlns:a16="http://schemas.microsoft.com/office/drawing/2014/main" xmlns="" id="{481E614B-8887-47C6-A1B7-AA36559B0DF1}"/>
                </a:ext>
              </a:extLst>
            </p:cNvPr>
            <p:cNvSpPr/>
            <p:nvPr/>
          </p:nvSpPr>
          <p:spPr>
            <a:xfrm>
              <a:off x="8824278" y="54702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7" name="任意多边形: 形状 9846">
              <a:extLst>
                <a:ext uri="{FF2B5EF4-FFF2-40B4-BE49-F238E27FC236}">
                  <a16:creationId xmlns:a16="http://schemas.microsoft.com/office/drawing/2014/main" xmlns="" id="{6874AAF2-62E5-4A07-9405-F8D112EF9B81}"/>
                </a:ext>
              </a:extLst>
            </p:cNvPr>
            <p:cNvSpPr/>
            <p:nvPr/>
          </p:nvSpPr>
          <p:spPr>
            <a:xfrm>
              <a:off x="8713153" y="54702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8" name="任意多边形: 形状 9847">
              <a:extLst>
                <a:ext uri="{FF2B5EF4-FFF2-40B4-BE49-F238E27FC236}">
                  <a16:creationId xmlns:a16="http://schemas.microsoft.com/office/drawing/2014/main" xmlns="" id="{E91DF278-744F-4974-BC03-74DA13D6265B}"/>
                </a:ext>
              </a:extLst>
            </p:cNvPr>
            <p:cNvSpPr/>
            <p:nvPr/>
          </p:nvSpPr>
          <p:spPr>
            <a:xfrm>
              <a:off x="8647747" y="2105977"/>
              <a:ext cx="533400" cy="2711450"/>
            </a:xfrm>
            <a:custGeom>
              <a:avLst/>
              <a:gdLst>
                <a:gd name="connsiteX0" fmla="*/ 4763 w 533400"/>
                <a:gd name="connsiteY0" fmla="*/ 4763 h 2711450"/>
                <a:gd name="connsiteX1" fmla="*/ 4763 w 533400"/>
                <a:gd name="connsiteY1" fmla="*/ 1561148 h 2711450"/>
                <a:gd name="connsiteX2" fmla="*/ 4763 w 533400"/>
                <a:gd name="connsiteY2" fmla="*/ 1604963 h 2711450"/>
                <a:gd name="connsiteX3" fmla="*/ 4763 w 533400"/>
                <a:gd name="connsiteY3" fmla="*/ 2711133 h 2711450"/>
                <a:gd name="connsiteX4" fmla="*/ 531178 w 533400"/>
                <a:gd name="connsiteY4" fmla="*/ 2711133 h 2711450"/>
                <a:gd name="connsiteX5" fmla="*/ 531178 w 533400"/>
                <a:gd name="connsiteY5" fmla="*/ 1604963 h 2711450"/>
                <a:gd name="connsiteX6" fmla="*/ 531178 w 533400"/>
                <a:gd name="connsiteY6" fmla="*/ 1561148 h 2711450"/>
                <a:gd name="connsiteX7" fmla="*/ 531178 w 533400"/>
                <a:gd name="connsiteY7" fmla="*/ 4763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711450">
                  <a:moveTo>
                    <a:pt x="4763" y="4763"/>
                  </a:moveTo>
                  <a:lnTo>
                    <a:pt x="4763" y="1561148"/>
                  </a:lnTo>
                  <a:lnTo>
                    <a:pt x="4763" y="1604963"/>
                  </a:lnTo>
                  <a:lnTo>
                    <a:pt x="4763" y="2711133"/>
                  </a:lnTo>
                  <a:lnTo>
                    <a:pt x="531178" y="2711133"/>
                  </a:lnTo>
                  <a:lnTo>
                    <a:pt x="531178" y="1604963"/>
                  </a:lnTo>
                  <a:lnTo>
                    <a:pt x="531178" y="1561148"/>
                  </a:lnTo>
                  <a:lnTo>
                    <a:pt x="531178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9" name="任意多边形: 形状 9848">
              <a:extLst>
                <a:ext uri="{FF2B5EF4-FFF2-40B4-BE49-F238E27FC236}">
                  <a16:creationId xmlns:a16="http://schemas.microsoft.com/office/drawing/2014/main" xmlns="" id="{FC327BB2-04BB-4C12-90A6-144D3685BB09}"/>
                </a:ext>
              </a:extLst>
            </p:cNvPr>
            <p:cNvSpPr/>
            <p:nvPr/>
          </p:nvSpPr>
          <p:spPr>
            <a:xfrm>
              <a:off x="8647747" y="3967163"/>
              <a:ext cx="533400" cy="1657350"/>
            </a:xfrm>
            <a:custGeom>
              <a:avLst/>
              <a:gdLst>
                <a:gd name="connsiteX0" fmla="*/ 4763 w 533400"/>
                <a:gd name="connsiteY0" fmla="*/ 4763 h 1657350"/>
                <a:gd name="connsiteX1" fmla="*/ 4763 w 533400"/>
                <a:gd name="connsiteY1" fmla="*/ 1652588 h 1657350"/>
                <a:gd name="connsiteX2" fmla="*/ 403543 w 533400"/>
                <a:gd name="connsiteY2" fmla="*/ 1652588 h 1657350"/>
                <a:gd name="connsiteX3" fmla="*/ 403543 w 533400"/>
                <a:gd name="connsiteY3" fmla="*/ 849947 h 1657350"/>
                <a:gd name="connsiteX4" fmla="*/ 531178 w 533400"/>
                <a:gd name="connsiteY4" fmla="*/ 849947 h 1657350"/>
                <a:gd name="connsiteX5" fmla="*/ 531178 w 533400"/>
                <a:gd name="connsiteY5" fmla="*/ 279083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657350">
                  <a:moveTo>
                    <a:pt x="4763" y="4763"/>
                  </a:moveTo>
                  <a:lnTo>
                    <a:pt x="4763" y="1652588"/>
                  </a:lnTo>
                  <a:lnTo>
                    <a:pt x="403543" y="1652588"/>
                  </a:lnTo>
                  <a:lnTo>
                    <a:pt x="403543" y="849947"/>
                  </a:lnTo>
                  <a:lnTo>
                    <a:pt x="531178" y="849947"/>
                  </a:lnTo>
                  <a:lnTo>
                    <a:pt x="531178" y="279083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0" name="任意多边形: 形状 9849">
              <a:extLst>
                <a:ext uri="{FF2B5EF4-FFF2-40B4-BE49-F238E27FC236}">
                  <a16:creationId xmlns:a16="http://schemas.microsoft.com/office/drawing/2014/main" xmlns="" id="{B811D17B-EFE7-4248-AE38-66A6F57AADF4}"/>
                </a:ext>
              </a:extLst>
            </p:cNvPr>
            <p:cNvSpPr/>
            <p:nvPr/>
          </p:nvSpPr>
          <p:spPr>
            <a:xfrm>
              <a:off x="9021763" y="334549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1" name="任意多边形: 形状 9850">
              <a:extLst>
                <a:ext uri="{FF2B5EF4-FFF2-40B4-BE49-F238E27FC236}">
                  <a16:creationId xmlns:a16="http://schemas.microsoft.com/office/drawing/2014/main" xmlns="" id="{6988097A-3E63-4521-AFAB-012F284909B1}"/>
                </a:ext>
              </a:extLst>
            </p:cNvPr>
            <p:cNvSpPr/>
            <p:nvPr/>
          </p:nvSpPr>
          <p:spPr>
            <a:xfrm>
              <a:off x="8876348" y="3345498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2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2" name="任意多边形: 形状 9851">
              <a:extLst>
                <a:ext uri="{FF2B5EF4-FFF2-40B4-BE49-F238E27FC236}">
                  <a16:creationId xmlns:a16="http://schemas.microsoft.com/office/drawing/2014/main" xmlns="" id="{1F6FE1B4-3B83-4971-AA42-1561ADA7F66B}"/>
                </a:ext>
              </a:extLst>
            </p:cNvPr>
            <p:cNvSpPr/>
            <p:nvPr/>
          </p:nvSpPr>
          <p:spPr>
            <a:xfrm>
              <a:off x="8732838" y="334549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3" name="任意多边形: 形状 9852">
              <a:extLst>
                <a:ext uri="{FF2B5EF4-FFF2-40B4-BE49-F238E27FC236}">
                  <a16:creationId xmlns:a16="http://schemas.microsoft.com/office/drawing/2014/main" xmlns="" id="{19D9C49D-F29A-4EF4-B31D-30A573DFB7E0}"/>
                </a:ext>
              </a:extLst>
            </p:cNvPr>
            <p:cNvSpPr/>
            <p:nvPr/>
          </p:nvSpPr>
          <p:spPr>
            <a:xfrm>
              <a:off x="9021763" y="348900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4" name="任意多边形: 形状 9853">
              <a:extLst>
                <a:ext uri="{FF2B5EF4-FFF2-40B4-BE49-F238E27FC236}">
                  <a16:creationId xmlns:a16="http://schemas.microsoft.com/office/drawing/2014/main" xmlns="" id="{5B78EF21-3AB4-4594-AD19-C46E427F0876}"/>
                </a:ext>
              </a:extLst>
            </p:cNvPr>
            <p:cNvSpPr/>
            <p:nvPr/>
          </p:nvSpPr>
          <p:spPr>
            <a:xfrm>
              <a:off x="8876348" y="348900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5" name="任意多边形: 形状 9854">
              <a:extLst>
                <a:ext uri="{FF2B5EF4-FFF2-40B4-BE49-F238E27FC236}">
                  <a16:creationId xmlns:a16="http://schemas.microsoft.com/office/drawing/2014/main" xmlns="" id="{1409DC1F-5B83-4DF1-A6A5-5F16E77F3F6D}"/>
                </a:ext>
              </a:extLst>
            </p:cNvPr>
            <p:cNvSpPr/>
            <p:nvPr/>
          </p:nvSpPr>
          <p:spPr>
            <a:xfrm>
              <a:off x="8732838" y="348900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6" name="任意多边形: 形状 9855">
              <a:extLst>
                <a:ext uri="{FF2B5EF4-FFF2-40B4-BE49-F238E27FC236}">
                  <a16:creationId xmlns:a16="http://schemas.microsoft.com/office/drawing/2014/main" xmlns="" id="{80263E14-9B66-4A59-83DB-611C2EE2337F}"/>
                </a:ext>
              </a:extLst>
            </p:cNvPr>
            <p:cNvSpPr/>
            <p:nvPr/>
          </p:nvSpPr>
          <p:spPr>
            <a:xfrm>
              <a:off x="9021763" y="3632517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7" name="任意多边形: 形状 9856">
              <a:extLst>
                <a:ext uri="{FF2B5EF4-FFF2-40B4-BE49-F238E27FC236}">
                  <a16:creationId xmlns:a16="http://schemas.microsoft.com/office/drawing/2014/main" xmlns="" id="{EE2AE135-91CA-47CA-AB70-073F5BAC5615}"/>
                </a:ext>
              </a:extLst>
            </p:cNvPr>
            <p:cNvSpPr/>
            <p:nvPr/>
          </p:nvSpPr>
          <p:spPr>
            <a:xfrm>
              <a:off x="8876348" y="3632517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8" name="任意多边形: 形状 9857">
              <a:extLst>
                <a:ext uri="{FF2B5EF4-FFF2-40B4-BE49-F238E27FC236}">
                  <a16:creationId xmlns:a16="http://schemas.microsoft.com/office/drawing/2014/main" xmlns="" id="{3EA5C3C8-67A8-4BD1-BA1E-86CBC694B704}"/>
                </a:ext>
              </a:extLst>
            </p:cNvPr>
            <p:cNvSpPr/>
            <p:nvPr/>
          </p:nvSpPr>
          <p:spPr>
            <a:xfrm>
              <a:off x="8732838" y="3632517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9" name="任意多边形: 形状 9858">
              <a:extLst>
                <a:ext uri="{FF2B5EF4-FFF2-40B4-BE49-F238E27FC236}">
                  <a16:creationId xmlns:a16="http://schemas.microsoft.com/office/drawing/2014/main" xmlns="" id="{9E59F20B-9B1B-4FA8-AD50-5DFDE456DF30}"/>
                </a:ext>
              </a:extLst>
            </p:cNvPr>
            <p:cNvSpPr/>
            <p:nvPr/>
          </p:nvSpPr>
          <p:spPr>
            <a:xfrm>
              <a:off x="9021763" y="3775392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0" name="任意多边形: 形状 9859">
              <a:extLst>
                <a:ext uri="{FF2B5EF4-FFF2-40B4-BE49-F238E27FC236}">
                  <a16:creationId xmlns:a16="http://schemas.microsoft.com/office/drawing/2014/main" xmlns="" id="{765CA065-4576-4D92-BDBB-4D46B1E86506}"/>
                </a:ext>
              </a:extLst>
            </p:cNvPr>
            <p:cNvSpPr/>
            <p:nvPr/>
          </p:nvSpPr>
          <p:spPr>
            <a:xfrm>
              <a:off x="8876348" y="3775392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1" name="任意多边形: 形状 9860">
              <a:extLst>
                <a:ext uri="{FF2B5EF4-FFF2-40B4-BE49-F238E27FC236}">
                  <a16:creationId xmlns:a16="http://schemas.microsoft.com/office/drawing/2014/main" xmlns="" id="{509B30EF-2C7E-467F-AC34-145E1E720C82}"/>
                </a:ext>
              </a:extLst>
            </p:cNvPr>
            <p:cNvSpPr/>
            <p:nvPr/>
          </p:nvSpPr>
          <p:spPr>
            <a:xfrm>
              <a:off x="8732838" y="3775392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2" name="任意多边形: 形状 9861">
              <a:extLst>
                <a:ext uri="{FF2B5EF4-FFF2-40B4-BE49-F238E27FC236}">
                  <a16:creationId xmlns:a16="http://schemas.microsoft.com/office/drawing/2014/main" xmlns="" id="{0C3689DB-7A06-4A5C-89EF-D00195C1D255}"/>
                </a:ext>
              </a:extLst>
            </p:cNvPr>
            <p:cNvSpPr/>
            <p:nvPr/>
          </p:nvSpPr>
          <p:spPr>
            <a:xfrm>
              <a:off x="9021763" y="391890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3" name="任意多边形: 形状 9862">
              <a:extLst>
                <a:ext uri="{FF2B5EF4-FFF2-40B4-BE49-F238E27FC236}">
                  <a16:creationId xmlns:a16="http://schemas.microsoft.com/office/drawing/2014/main" xmlns="" id="{CC026953-9F1F-4DE0-A347-14706ACE4BFC}"/>
                </a:ext>
              </a:extLst>
            </p:cNvPr>
            <p:cNvSpPr/>
            <p:nvPr/>
          </p:nvSpPr>
          <p:spPr>
            <a:xfrm>
              <a:off x="8876348" y="391890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4" name="任意多边形: 形状 9863">
              <a:extLst>
                <a:ext uri="{FF2B5EF4-FFF2-40B4-BE49-F238E27FC236}">
                  <a16:creationId xmlns:a16="http://schemas.microsoft.com/office/drawing/2014/main" xmlns="" id="{05320555-AE6D-4604-B50A-D2436AA17CC2}"/>
                </a:ext>
              </a:extLst>
            </p:cNvPr>
            <p:cNvSpPr/>
            <p:nvPr/>
          </p:nvSpPr>
          <p:spPr>
            <a:xfrm>
              <a:off x="8732838" y="391890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5" name="任意多边形: 形状 9864">
              <a:extLst>
                <a:ext uri="{FF2B5EF4-FFF2-40B4-BE49-F238E27FC236}">
                  <a16:creationId xmlns:a16="http://schemas.microsoft.com/office/drawing/2014/main" xmlns="" id="{2AEA5481-57E8-4437-B39B-5494B1760911}"/>
                </a:ext>
              </a:extLst>
            </p:cNvPr>
            <p:cNvSpPr/>
            <p:nvPr/>
          </p:nvSpPr>
          <p:spPr>
            <a:xfrm>
              <a:off x="9021763" y="405225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6" name="任意多边形: 形状 9865">
              <a:extLst>
                <a:ext uri="{FF2B5EF4-FFF2-40B4-BE49-F238E27FC236}">
                  <a16:creationId xmlns:a16="http://schemas.microsoft.com/office/drawing/2014/main" xmlns="" id="{0CD74D72-4A36-4D98-9365-8861D700C5F7}"/>
                </a:ext>
              </a:extLst>
            </p:cNvPr>
            <p:cNvSpPr/>
            <p:nvPr/>
          </p:nvSpPr>
          <p:spPr>
            <a:xfrm>
              <a:off x="8876348" y="405225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7" name="任意多边形: 形状 9866">
              <a:extLst>
                <a:ext uri="{FF2B5EF4-FFF2-40B4-BE49-F238E27FC236}">
                  <a16:creationId xmlns:a16="http://schemas.microsoft.com/office/drawing/2014/main" xmlns="" id="{E44D6CDB-092D-4241-973C-80B7969014BF}"/>
                </a:ext>
              </a:extLst>
            </p:cNvPr>
            <p:cNvSpPr/>
            <p:nvPr/>
          </p:nvSpPr>
          <p:spPr>
            <a:xfrm>
              <a:off x="8732838" y="405225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8" name="任意多边形: 形状 9867">
              <a:extLst>
                <a:ext uri="{FF2B5EF4-FFF2-40B4-BE49-F238E27FC236}">
                  <a16:creationId xmlns:a16="http://schemas.microsoft.com/office/drawing/2014/main" xmlns="" id="{6209A389-6DC3-4FCD-AA8B-DA2F8FF0AB93}"/>
                </a:ext>
              </a:extLst>
            </p:cNvPr>
            <p:cNvSpPr/>
            <p:nvPr/>
          </p:nvSpPr>
          <p:spPr>
            <a:xfrm>
              <a:off x="9021763" y="41957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9" name="任意多边形: 形状 9868">
              <a:extLst>
                <a:ext uri="{FF2B5EF4-FFF2-40B4-BE49-F238E27FC236}">
                  <a16:creationId xmlns:a16="http://schemas.microsoft.com/office/drawing/2014/main" xmlns="" id="{7AF39B27-58DB-4B2F-A074-9E4DA0128D33}"/>
                </a:ext>
              </a:extLst>
            </p:cNvPr>
            <p:cNvSpPr/>
            <p:nvPr/>
          </p:nvSpPr>
          <p:spPr>
            <a:xfrm>
              <a:off x="8876348" y="419576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0" name="任意多边形: 形状 9869">
              <a:extLst>
                <a:ext uri="{FF2B5EF4-FFF2-40B4-BE49-F238E27FC236}">
                  <a16:creationId xmlns:a16="http://schemas.microsoft.com/office/drawing/2014/main" xmlns="" id="{0EA0E7FE-9E9E-4308-9883-C2648303F617}"/>
                </a:ext>
              </a:extLst>
            </p:cNvPr>
            <p:cNvSpPr/>
            <p:nvPr/>
          </p:nvSpPr>
          <p:spPr>
            <a:xfrm>
              <a:off x="8732838" y="41957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1" name="任意多边形: 形状 9870">
              <a:extLst>
                <a:ext uri="{FF2B5EF4-FFF2-40B4-BE49-F238E27FC236}">
                  <a16:creationId xmlns:a16="http://schemas.microsoft.com/office/drawing/2014/main" xmlns="" id="{8EC7FDD9-DD3F-470A-8FF0-F635BB4464BA}"/>
                </a:ext>
              </a:extLst>
            </p:cNvPr>
            <p:cNvSpPr/>
            <p:nvPr/>
          </p:nvSpPr>
          <p:spPr>
            <a:xfrm>
              <a:off x="9021763" y="43386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2" name="任意多边形: 形状 9871">
              <a:extLst>
                <a:ext uri="{FF2B5EF4-FFF2-40B4-BE49-F238E27FC236}">
                  <a16:creationId xmlns:a16="http://schemas.microsoft.com/office/drawing/2014/main" xmlns="" id="{49A335E0-98A3-4136-9376-A9889DB22982}"/>
                </a:ext>
              </a:extLst>
            </p:cNvPr>
            <p:cNvSpPr/>
            <p:nvPr/>
          </p:nvSpPr>
          <p:spPr>
            <a:xfrm>
              <a:off x="8876348" y="433863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3" name="任意多边形: 形状 9872">
              <a:extLst>
                <a:ext uri="{FF2B5EF4-FFF2-40B4-BE49-F238E27FC236}">
                  <a16:creationId xmlns:a16="http://schemas.microsoft.com/office/drawing/2014/main" xmlns="" id="{4BF48156-2A4F-4145-B21C-4EBBD3C2FB55}"/>
                </a:ext>
              </a:extLst>
            </p:cNvPr>
            <p:cNvSpPr/>
            <p:nvPr/>
          </p:nvSpPr>
          <p:spPr>
            <a:xfrm>
              <a:off x="8732838" y="43386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4" name="任意多边形: 形状 9873">
              <a:extLst>
                <a:ext uri="{FF2B5EF4-FFF2-40B4-BE49-F238E27FC236}">
                  <a16:creationId xmlns:a16="http://schemas.microsoft.com/office/drawing/2014/main" xmlns="" id="{AC404536-CBCA-44DC-86CC-2699D026F820}"/>
                </a:ext>
              </a:extLst>
            </p:cNvPr>
            <p:cNvSpPr/>
            <p:nvPr/>
          </p:nvSpPr>
          <p:spPr>
            <a:xfrm>
              <a:off x="9021763" y="448214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5" name="任意多边形: 形状 9874">
              <a:extLst>
                <a:ext uri="{FF2B5EF4-FFF2-40B4-BE49-F238E27FC236}">
                  <a16:creationId xmlns:a16="http://schemas.microsoft.com/office/drawing/2014/main" xmlns="" id="{FA3B20BF-9FAF-40D8-B7EC-39D0F4B897CB}"/>
                </a:ext>
              </a:extLst>
            </p:cNvPr>
            <p:cNvSpPr/>
            <p:nvPr/>
          </p:nvSpPr>
          <p:spPr>
            <a:xfrm>
              <a:off x="8876348" y="4482148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2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6" name="任意多边形: 形状 9875">
              <a:extLst>
                <a:ext uri="{FF2B5EF4-FFF2-40B4-BE49-F238E27FC236}">
                  <a16:creationId xmlns:a16="http://schemas.microsoft.com/office/drawing/2014/main" xmlns="" id="{B9DC527A-DC60-4D09-A54F-93E443ACDD0B}"/>
                </a:ext>
              </a:extLst>
            </p:cNvPr>
            <p:cNvSpPr/>
            <p:nvPr/>
          </p:nvSpPr>
          <p:spPr>
            <a:xfrm>
              <a:off x="8732838" y="448214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7" name="任意多边形: 形状 9876">
              <a:extLst>
                <a:ext uri="{FF2B5EF4-FFF2-40B4-BE49-F238E27FC236}">
                  <a16:creationId xmlns:a16="http://schemas.microsoft.com/office/drawing/2014/main" xmlns="" id="{52084723-BB84-4092-B9B6-6B206775B2B4}"/>
                </a:ext>
              </a:extLst>
            </p:cNvPr>
            <p:cNvSpPr/>
            <p:nvPr/>
          </p:nvSpPr>
          <p:spPr>
            <a:xfrm>
              <a:off x="9021763" y="46256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8" name="任意多边形: 形状 9877">
              <a:extLst>
                <a:ext uri="{FF2B5EF4-FFF2-40B4-BE49-F238E27FC236}">
                  <a16:creationId xmlns:a16="http://schemas.microsoft.com/office/drawing/2014/main" xmlns="" id="{D0B887B5-A655-4F67-8665-E854439BC618}"/>
                </a:ext>
              </a:extLst>
            </p:cNvPr>
            <p:cNvSpPr/>
            <p:nvPr/>
          </p:nvSpPr>
          <p:spPr>
            <a:xfrm>
              <a:off x="8876348" y="462565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9" name="任意多边形: 形状 9878">
              <a:extLst>
                <a:ext uri="{FF2B5EF4-FFF2-40B4-BE49-F238E27FC236}">
                  <a16:creationId xmlns:a16="http://schemas.microsoft.com/office/drawing/2014/main" xmlns="" id="{50D9897A-1368-424D-9CBC-8C4E50466391}"/>
                </a:ext>
              </a:extLst>
            </p:cNvPr>
            <p:cNvSpPr/>
            <p:nvPr/>
          </p:nvSpPr>
          <p:spPr>
            <a:xfrm>
              <a:off x="8732838" y="46256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0" name="任意多边形: 形状 9879">
              <a:extLst>
                <a:ext uri="{FF2B5EF4-FFF2-40B4-BE49-F238E27FC236}">
                  <a16:creationId xmlns:a16="http://schemas.microsoft.com/office/drawing/2014/main" xmlns="" id="{20A5C7FD-0E16-42B6-BC87-915FC1F9DF9E}"/>
                </a:ext>
              </a:extLst>
            </p:cNvPr>
            <p:cNvSpPr/>
            <p:nvPr/>
          </p:nvSpPr>
          <p:spPr>
            <a:xfrm>
              <a:off x="9021763" y="221329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1" name="任意多边形: 形状 9880">
              <a:extLst>
                <a:ext uri="{FF2B5EF4-FFF2-40B4-BE49-F238E27FC236}">
                  <a16:creationId xmlns:a16="http://schemas.microsoft.com/office/drawing/2014/main" xmlns="" id="{21EE2263-2FC3-41EB-BE06-CE5BAB997842}"/>
                </a:ext>
              </a:extLst>
            </p:cNvPr>
            <p:cNvSpPr/>
            <p:nvPr/>
          </p:nvSpPr>
          <p:spPr>
            <a:xfrm>
              <a:off x="8876348" y="2213293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2" name="任意多边形: 形状 9881">
              <a:extLst>
                <a:ext uri="{FF2B5EF4-FFF2-40B4-BE49-F238E27FC236}">
                  <a16:creationId xmlns:a16="http://schemas.microsoft.com/office/drawing/2014/main" xmlns="" id="{674FBDF7-DA76-4FA5-8733-74549F280CD9}"/>
                </a:ext>
              </a:extLst>
            </p:cNvPr>
            <p:cNvSpPr/>
            <p:nvPr/>
          </p:nvSpPr>
          <p:spPr>
            <a:xfrm>
              <a:off x="8732838" y="221329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3" name="任意多边形: 形状 9882">
              <a:extLst>
                <a:ext uri="{FF2B5EF4-FFF2-40B4-BE49-F238E27FC236}">
                  <a16:creationId xmlns:a16="http://schemas.microsoft.com/office/drawing/2014/main" xmlns="" id="{46F462D2-4B85-4C23-964E-1368D701E245}"/>
                </a:ext>
              </a:extLst>
            </p:cNvPr>
            <p:cNvSpPr/>
            <p:nvPr/>
          </p:nvSpPr>
          <p:spPr>
            <a:xfrm>
              <a:off x="9021763" y="235680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4" name="任意多边形: 形状 9883">
              <a:extLst>
                <a:ext uri="{FF2B5EF4-FFF2-40B4-BE49-F238E27FC236}">
                  <a16:creationId xmlns:a16="http://schemas.microsoft.com/office/drawing/2014/main" xmlns="" id="{E173AB42-EF54-4795-BDCD-ECF6D8A047CB}"/>
                </a:ext>
              </a:extLst>
            </p:cNvPr>
            <p:cNvSpPr/>
            <p:nvPr/>
          </p:nvSpPr>
          <p:spPr>
            <a:xfrm>
              <a:off x="8876348" y="2356803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5" name="任意多边形: 形状 9884">
              <a:extLst>
                <a:ext uri="{FF2B5EF4-FFF2-40B4-BE49-F238E27FC236}">
                  <a16:creationId xmlns:a16="http://schemas.microsoft.com/office/drawing/2014/main" xmlns="" id="{D5182CEB-8936-4E9D-860C-102624143363}"/>
                </a:ext>
              </a:extLst>
            </p:cNvPr>
            <p:cNvSpPr/>
            <p:nvPr/>
          </p:nvSpPr>
          <p:spPr>
            <a:xfrm>
              <a:off x="8732838" y="235680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6" name="任意多边形: 形状 9885">
              <a:extLst>
                <a:ext uri="{FF2B5EF4-FFF2-40B4-BE49-F238E27FC236}">
                  <a16:creationId xmlns:a16="http://schemas.microsoft.com/office/drawing/2014/main" xmlns="" id="{82ABDC2A-001A-43FA-9961-A5F280DDC1C0}"/>
                </a:ext>
              </a:extLst>
            </p:cNvPr>
            <p:cNvSpPr/>
            <p:nvPr/>
          </p:nvSpPr>
          <p:spPr>
            <a:xfrm>
              <a:off x="9021763" y="250031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7" name="任意多边形: 形状 9886">
              <a:extLst>
                <a:ext uri="{FF2B5EF4-FFF2-40B4-BE49-F238E27FC236}">
                  <a16:creationId xmlns:a16="http://schemas.microsoft.com/office/drawing/2014/main" xmlns="" id="{FC64552A-489D-4617-946F-7B012ABDBE28}"/>
                </a:ext>
              </a:extLst>
            </p:cNvPr>
            <p:cNvSpPr/>
            <p:nvPr/>
          </p:nvSpPr>
          <p:spPr>
            <a:xfrm>
              <a:off x="8876348" y="250031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8" name="任意多边形: 形状 9887">
              <a:extLst>
                <a:ext uri="{FF2B5EF4-FFF2-40B4-BE49-F238E27FC236}">
                  <a16:creationId xmlns:a16="http://schemas.microsoft.com/office/drawing/2014/main" xmlns="" id="{1D663A48-3F9A-49AB-B24C-A0C11A8D7981}"/>
                </a:ext>
              </a:extLst>
            </p:cNvPr>
            <p:cNvSpPr/>
            <p:nvPr/>
          </p:nvSpPr>
          <p:spPr>
            <a:xfrm>
              <a:off x="8732838" y="250031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9" name="任意多边形: 形状 9888">
              <a:extLst>
                <a:ext uri="{FF2B5EF4-FFF2-40B4-BE49-F238E27FC236}">
                  <a16:creationId xmlns:a16="http://schemas.microsoft.com/office/drawing/2014/main" xmlns="" id="{6EEA298C-7B4F-4685-95EB-60397EADDC34}"/>
                </a:ext>
              </a:extLst>
            </p:cNvPr>
            <p:cNvSpPr/>
            <p:nvPr/>
          </p:nvSpPr>
          <p:spPr>
            <a:xfrm>
              <a:off x="9021763" y="26336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0" name="任意多边形: 形状 9889">
              <a:extLst>
                <a:ext uri="{FF2B5EF4-FFF2-40B4-BE49-F238E27FC236}">
                  <a16:creationId xmlns:a16="http://schemas.microsoft.com/office/drawing/2014/main" xmlns="" id="{7E58AADD-3D05-405A-AFA9-DAFB232A8A1B}"/>
                </a:ext>
              </a:extLst>
            </p:cNvPr>
            <p:cNvSpPr/>
            <p:nvPr/>
          </p:nvSpPr>
          <p:spPr>
            <a:xfrm>
              <a:off x="8876348" y="263366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1" name="任意多边形: 形状 9890">
              <a:extLst>
                <a:ext uri="{FF2B5EF4-FFF2-40B4-BE49-F238E27FC236}">
                  <a16:creationId xmlns:a16="http://schemas.microsoft.com/office/drawing/2014/main" xmlns="" id="{E1767F11-39A1-479E-B8E2-1273C4981BCE}"/>
                </a:ext>
              </a:extLst>
            </p:cNvPr>
            <p:cNvSpPr/>
            <p:nvPr/>
          </p:nvSpPr>
          <p:spPr>
            <a:xfrm>
              <a:off x="8732838" y="26336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2" name="任意多边形: 形状 9891">
              <a:extLst>
                <a:ext uri="{FF2B5EF4-FFF2-40B4-BE49-F238E27FC236}">
                  <a16:creationId xmlns:a16="http://schemas.microsoft.com/office/drawing/2014/main" xmlns="" id="{97DA6653-5ABF-4B38-B339-CFEC7BF3741E}"/>
                </a:ext>
              </a:extLst>
            </p:cNvPr>
            <p:cNvSpPr/>
            <p:nvPr/>
          </p:nvSpPr>
          <p:spPr>
            <a:xfrm>
              <a:off x="9021763" y="27765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3" name="任意多边形: 形状 9892">
              <a:extLst>
                <a:ext uri="{FF2B5EF4-FFF2-40B4-BE49-F238E27FC236}">
                  <a16:creationId xmlns:a16="http://schemas.microsoft.com/office/drawing/2014/main" xmlns="" id="{70555F68-0174-4AC6-8A9A-F6A0C39694AC}"/>
                </a:ext>
              </a:extLst>
            </p:cNvPr>
            <p:cNvSpPr/>
            <p:nvPr/>
          </p:nvSpPr>
          <p:spPr>
            <a:xfrm>
              <a:off x="8876348" y="277653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>
              <a:extLst>
                <a:ext uri="{FF2B5EF4-FFF2-40B4-BE49-F238E27FC236}">
                  <a16:creationId xmlns:a16="http://schemas.microsoft.com/office/drawing/2014/main" xmlns="" id="{B38DABF7-C907-407F-8261-FC8BE837E493}"/>
                </a:ext>
              </a:extLst>
            </p:cNvPr>
            <p:cNvSpPr/>
            <p:nvPr/>
          </p:nvSpPr>
          <p:spPr>
            <a:xfrm>
              <a:off x="8732838" y="27765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>
              <a:extLst>
                <a:ext uri="{FF2B5EF4-FFF2-40B4-BE49-F238E27FC236}">
                  <a16:creationId xmlns:a16="http://schemas.microsoft.com/office/drawing/2014/main" xmlns="" id="{0A954CB6-2318-4B72-9105-7118E678F5A9}"/>
                </a:ext>
              </a:extLst>
            </p:cNvPr>
            <p:cNvSpPr/>
            <p:nvPr/>
          </p:nvSpPr>
          <p:spPr>
            <a:xfrm>
              <a:off x="9021763" y="292004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>
              <a:extLst>
                <a:ext uri="{FF2B5EF4-FFF2-40B4-BE49-F238E27FC236}">
                  <a16:creationId xmlns:a16="http://schemas.microsoft.com/office/drawing/2014/main" xmlns="" id="{79489900-046C-46D7-958C-189AF09D8C6D}"/>
                </a:ext>
              </a:extLst>
            </p:cNvPr>
            <p:cNvSpPr/>
            <p:nvPr/>
          </p:nvSpPr>
          <p:spPr>
            <a:xfrm>
              <a:off x="8876348" y="292004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>
              <a:extLst>
                <a:ext uri="{FF2B5EF4-FFF2-40B4-BE49-F238E27FC236}">
                  <a16:creationId xmlns:a16="http://schemas.microsoft.com/office/drawing/2014/main" xmlns="" id="{76F06C0E-7251-4CBA-BE1F-782AD76E907B}"/>
                </a:ext>
              </a:extLst>
            </p:cNvPr>
            <p:cNvSpPr/>
            <p:nvPr/>
          </p:nvSpPr>
          <p:spPr>
            <a:xfrm>
              <a:off x="8732838" y="292004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>
              <a:extLst>
                <a:ext uri="{FF2B5EF4-FFF2-40B4-BE49-F238E27FC236}">
                  <a16:creationId xmlns:a16="http://schemas.microsoft.com/office/drawing/2014/main" xmlns="" id="{2EC7CA1F-6133-4D2C-B733-9E9AABDDAC5B}"/>
                </a:ext>
              </a:extLst>
            </p:cNvPr>
            <p:cNvSpPr/>
            <p:nvPr/>
          </p:nvSpPr>
          <p:spPr>
            <a:xfrm>
              <a:off x="9021763" y="30635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>
              <a:extLst>
                <a:ext uri="{FF2B5EF4-FFF2-40B4-BE49-F238E27FC236}">
                  <a16:creationId xmlns:a16="http://schemas.microsoft.com/office/drawing/2014/main" xmlns="" id="{052BD190-CC2D-43EC-9B49-E0AD56AD12D4}"/>
                </a:ext>
              </a:extLst>
            </p:cNvPr>
            <p:cNvSpPr/>
            <p:nvPr/>
          </p:nvSpPr>
          <p:spPr>
            <a:xfrm>
              <a:off x="8876348" y="306355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>
              <a:extLst>
                <a:ext uri="{FF2B5EF4-FFF2-40B4-BE49-F238E27FC236}">
                  <a16:creationId xmlns:a16="http://schemas.microsoft.com/office/drawing/2014/main" xmlns="" id="{4374C4A7-CAE0-45DE-A8D9-AE632A285A53}"/>
                </a:ext>
              </a:extLst>
            </p:cNvPr>
            <p:cNvSpPr/>
            <p:nvPr/>
          </p:nvSpPr>
          <p:spPr>
            <a:xfrm>
              <a:off x="8732838" y="30635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>
              <a:extLst>
                <a:ext uri="{FF2B5EF4-FFF2-40B4-BE49-F238E27FC236}">
                  <a16:creationId xmlns:a16="http://schemas.microsoft.com/office/drawing/2014/main" xmlns="" id="{97CF9C82-07B6-4940-BDF0-975B0987E51D}"/>
                </a:ext>
              </a:extLst>
            </p:cNvPr>
            <p:cNvSpPr/>
            <p:nvPr/>
          </p:nvSpPr>
          <p:spPr>
            <a:xfrm>
              <a:off x="9021763" y="320643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>
              <a:extLst>
                <a:ext uri="{FF2B5EF4-FFF2-40B4-BE49-F238E27FC236}">
                  <a16:creationId xmlns:a16="http://schemas.microsoft.com/office/drawing/2014/main" xmlns="" id="{2E82EFFF-BD4D-49F9-9CA2-903EF2704CFA}"/>
                </a:ext>
              </a:extLst>
            </p:cNvPr>
            <p:cNvSpPr/>
            <p:nvPr/>
          </p:nvSpPr>
          <p:spPr>
            <a:xfrm>
              <a:off x="8876348" y="320643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>
              <a:extLst>
                <a:ext uri="{FF2B5EF4-FFF2-40B4-BE49-F238E27FC236}">
                  <a16:creationId xmlns:a16="http://schemas.microsoft.com/office/drawing/2014/main" xmlns="" id="{78DC865D-0066-4D2D-8704-9474D37D8B82}"/>
                </a:ext>
              </a:extLst>
            </p:cNvPr>
            <p:cNvSpPr/>
            <p:nvPr/>
          </p:nvSpPr>
          <p:spPr>
            <a:xfrm>
              <a:off x="8732838" y="320643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>
              <a:extLst>
                <a:ext uri="{FF2B5EF4-FFF2-40B4-BE49-F238E27FC236}">
                  <a16:creationId xmlns:a16="http://schemas.microsoft.com/office/drawing/2014/main" xmlns="" id="{9AAC27FE-EB8B-46E9-B02D-48F1C828E6B6}"/>
                </a:ext>
              </a:extLst>
            </p:cNvPr>
            <p:cNvSpPr/>
            <p:nvPr/>
          </p:nvSpPr>
          <p:spPr>
            <a:xfrm>
              <a:off x="8769033" y="334549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>
              <a:extLst>
                <a:ext uri="{FF2B5EF4-FFF2-40B4-BE49-F238E27FC236}">
                  <a16:creationId xmlns:a16="http://schemas.microsoft.com/office/drawing/2014/main" xmlns="" id="{647657EB-09B5-41D8-9EA5-1CE1BD8F43F5}"/>
                </a:ext>
              </a:extLst>
            </p:cNvPr>
            <p:cNvSpPr/>
            <p:nvPr/>
          </p:nvSpPr>
          <p:spPr>
            <a:xfrm>
              <a:off x="8769033" y="348900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>
              <a:extLst>
                <a:ext uri="{FF2B5EF4-FFF2-40B4-BE49-F238E27FC236}">
                  <a16:creationId xmlns:a16="http://schemas.microsoft.com/office/drawing/2014/main" xmlns="" id="{1BFB5DA1-F98D-4101-9712-98CDD1D98089}"/>
                </a:ext>
              </a:extLst>
            </p:cNvPr>
            <p:cNvSpPr/>
            <p:nvPr/>
          </p:nvSpPr>
          <p:spPr>
            <a:xfrm>
              <a:off x="8769033" y="3632517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>
              <a:extLst>
                <a:ext uri="{FF2B5EF4-FFF2-40B4-BE49-F238E27FC236}">
                  <a16:creationId xmlns:a16="http://schemas.microsoft.com/office/drawing/2014/main" xmlns="" id="{DD4E76C6-07F0-4AE6-B530-B8ABA7C325A9}"/>
                </a:ext>
              </a:extLst>
            </p:cNvPr>
            <p:cNvSpPr/>
            <p:nvPr/>
          </p:nvSpPr>
          <p:spPr>
            <a:xfrm>
              <a:off x="8769033" y="3775392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>
              <a:extLst>
                <a:ext uri="{FF2B5EF4-FFF2-40B4-BE49-F238E27FC236}">
                  <a16:creationId xmlns:a16="http://schemas.microsoft.com/office/drawing/2014/main" xmlns="" id="{7F3591BC-9C55-417A-9384-215E8F94C2C0}"/>
                </a:ext>
              </a:extLst>
            </p:cNvPr>
            <p:cNvSpPr/>
            <p:nvPr/>
          </p:nvSpPr>
          <p:spPr>
            <a:xfrm>
              <a:off x="8769033" y="391890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>
              <a:extLst>
                <a:ext uri="{FF2B5EF4-FFF2-40B4-BE49-F238E27FC236}">
                  <a16:creationId xmlns:a16="http://schemas.microsoft.com/office/drawing/2014/main" xmlns="" id="{DB3D844B-C8DB-4FBE-9C74-710884D3F03F}"/>
                </a:ext>
              </a:extLst>
            </p:cNvPr>
            <p:cNvSpPr/>
            <p:nvPr/>
          </p:nvSpPr>
          <p:spPr>
            <a:xfrm>
              <a:off x="8769033" y="405225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>
              <a:extLst>
                <a:ext uri="{FF2B5EF4-FFF2-40B4-BE49-F238E27FC236}">
                  <a16:creationId xmlns:a16="http://schemas.microsoft.com/office/drawing/2014/main" xmlns="" id="{12D49F7C-53AF-4CE9-9C9C-4AFE67946F62}"/>
                </a:ext>
              </a:extLst>
            </p:cNvPr>
            <p:cNvSpPr/>
            <p:nvPr/>
          </p:nvSpPr>
          <p:spPr>
            <a:xfrm>
              <a:off x="8769033" y="41957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>
              <a:extLst>
                <a:ext uri="{FF2B5EF4-FFF2-40B4-BE49-F238E27FC236}">
                  <a16:creationId xmlns:a16="http://schemas.microsoft.com/office/drawing/2014/main" xmlns="" id="{34BFDA3E-56B6-4A59-8907-900D149570F9}"/>
                </a:ext>
              </a:extLst>
            </p:cNvPr>
            <p:cNvSpPr/>
            <p:nvPr/>
          </p:nvSpPr>
          <p:spPr>
            <a:xfrm>
              <a:off x="8769033" y="43386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>
              <a:extLst>
                <a:ext uri="{FF2B5EF4-FFF2-40B4-BE49-F238E27FC236}">
                  <a16:creationId xmlns:a16="http://schemas.microsoft.com/office/drawing/2014/main" xmlns="" id="{A36CDAE4-DD63-4293-BD32-8428AD21D80E}"/>
                </a:ext>
              </a:extLst>
            </p:cNvPr>
            <p:cNvSpPr/>
            <p:nvPr/>
          </p:nvSpPr>
          <p:spPr>
            <a:xfrm>
              <a:off x="8769033" y="448214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>
              <a:extLst>
                <a:ext uri="{FF2B5EF4-FFF2-40B4-BE49-F238E27FC236}">
                  <a16:creationId xmlns:a16="http://schemas.microsoft.com/office/drawing/2014/main" xmlns="" id="{6B5B18E2-23A6-42BE-BF1E-7F357D4B1011}"/>
                </a:ext>
              </a:extLst>
            </p:cNvPr>
            <p:cNvSpPr/>
            <p:nvPr/>
          </p:nvSpPr>
          <p:spPr>
            <a:xfrm>
              <a:off x="8769033" y="462565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>
              <a:extLst>
                <a:ext uri="{FF2B5EF4-FFF2-40B4-BE49-F238E27FC236}">
                  <a16:creationId xmlns:a16="http://schemas.microsoft.com/office/drawing/2014/main" xmlns="" id="{254B330C-AF4F-4255-A4E0-F282A20DBECD}"/>
                </a:ext>
              </a:extLst>
            </p:cNvPr>
            <p:cNvSpPr/>
            <p:nvPr/>
          </p:nvSpPr>
          <p:spPr>
            <a:xfrm>
              <a:off x="8769033" y="221329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>
              <a:extLst>
                <a:ext uri="{FF2B5EF4-FFF2-40B4-BE49-F238E27FC236}">
                  <a16:creationId xmlns:a16="http://schemas.microsoft.com/office/drawing/2014/main" xmlns="" id="{22D26FEC-BBFA-4500-96FF-0A44CF78E69B}"/>
                </a:ext>
              </a:extLst>
            </p:cNvPr>
            <p:cNvSpPr/>
            <p:nvPr/>
          </p:nvSpPr>
          <p:spPr>
            <a:xfrm>
              <a:off x="8769033" y="235680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>
              <a:extLst>
                <a:ext uri="{FF2B5EF4-FFF2-40B4-BE49-F238E27FC236}">
                  <a16:creationId xmlns:a16="http://schemas.microsoft.com/office/drawing/2014/main" xmlns="" id="{BD4A5C2D-D431-4044-924D-4A08608CF1E4}"/>
                </a:ext>
              </a:extLst>
            </p:cNvPr>
            <p:cNvSpPr/>
            <p:nvPr/>
          </p:nvSpPr>
          <p:spPr>
            <a:xfrm>
              <a:off x="8769033" y="250031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>
              <a:extLst>
                <a:ext uri="{FF2B5EF4-FFF2-40B4-BE49-F238E27FC236}">
                  <a16:creationId xmlns:a16="http://schemas.microsoft.com/office/drawing/2014/main" xmlns="" id="{C7FEA6AD-F3EB-41AE-B9D9-BB73FBC57C03}"/>
                </a:ext>
              </a:extLst>
            </p:cNvPr>
            <p:cNvSpPr/>
            <p:nvPr/>
          </p:nvSpPr>
          <p:spPr>
            <a:xfrm>
              <a:off x="8769033" y="26336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>
              <a:extLst>
                <a:ext uri="{FF2B5EF4-FFF2-40B4-BE49-F238E27FC236}">
                  <a16:creationId xmlns:a16="http://schemas.microsoft.com/office/drawing/2014/main" xmlns="" id="{53236588-9030-43E3-AAFB-79C1AA2F1774}"/>
                </a:ext>
              </a:extLst>
            </p:cNvPr>
            <p:cNvSpPr/>
            <p:nvPr/>
          </p:nvSpPr>
          <p:spPr>
            <a:xfrm>
              <a:off x="8769033" y="27765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>
              <a:extLst>
                <a:ext uri="{FF2B5EF4-FFF2-40B4-BE49-F238E27FC236}">
                  <a16:creationId xmlns:a16="http://schemas.microsoft.com/office/drawing/2014/main" xmlns="" id="{341E2953-E274-4A74-8710-189AC9E164CF}"/>
                </a:ext>
              </a:extLst>
            </p:cNvPr>
            <p:cNvSpPr/>
            <p:nvPr/>
          </p:nvSpPr>
          <p:spPr>
            <a:xfrm>
              <a:off x="8769033" y="292004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>
              <a:extLst>
                <a:ext uri="{FF2B5EF4-FFF2-40B4-BE49-F238E27FC236}">
                  <a16:creationId xmlns:a16="http://schemas.microsoft.com/office/drawing/2014/main" xmlns="" id="{86B0C1A4-01E8-4A53-BEE5-11F69B0D5F76}"/>
                </a:ext>
              </a:extLst>
            </p:cNvPr>
            <p:cNvSpPr/>
            <p:nvPr/>
          </p:nvSpPr>
          <p:spPr>
            <a:xfrm>
              <a:off x="8769033" y="306355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>
              <a:extLst>
                <a:ext uri="{FF2B5EF4-FFF2-40B4-BE49-F238E27FC236}">
                  <a16:creationId xmlns:a16="http://schemas.microsoft.com/office/drawing/2014/main" xmlns="" id="{35B68D25-3874-4DB9-B744-5EB3FDA0F003}"/>
                </a:ext>
              </a:extLst>
            </p:cNvPr>
            <p:cNvSpPr/>
            <p:nvPr/>
          </p:nvSpPr>
          <p:spPr>
            <a:xfrm>
              <a:off x="8769033" y="320643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>
              <a:extLst>
                <a:ext uri="{FF2B5EF4-FFF2-40B4-BE49-F238E27FC236}">
                  <a16:creationId xmlns:a16="http://schemas.microsoft.com/office/drawing/2014/main" xmlns="" id="{3B02C165-6AAD-47A9-8506-8E511E50B414}"/>
                </a:ext>
              </a:extLst>
            </p:cNvPr>
            <p:cNvSpPr/>
            <p:nvPr/>
          </p:nvSpPr>
          <p:spPr>
            <a:xfrm>
              <a:off x="9174163" y="2105977"/>
              <a:ext cx="533400" cy="2711450"/>
            </a:xfrm>
            <a:custGeom>
              <a:avLst/>
              <a:gdLst>
                <a:gd name="connsiteX0" fmla="*/ 4763 w 533400"/>
                <a:gd name="connsiteY0" fmla="*/ 4763 h 2711450"/>
                <a:gd name="connsiteX1" fmla="*/ 4763 w 533400"/>
                <a:gd name="connsiteY1" fmla="*/ 1561148 h 2711450"/>
                <a:gd name="connsiteX2" fmla="*/ 4763 w 533400"/>
                <a:gd name="connsiteY2" fmla="*/ 1604963 h 2711450"/>
                <a:gd name="connsiteX3" fmla="*/ 4763 w 533400"/>
                <a:gd name="connsiteY3" fmla="*/ 2711133 h 2711450"/>
                <a:gd name="connsiteX4" fmla="*/ 531813 w 533400"/>
                <a:gd name="connsiteY4" fmla="*/ 2711133 h 2711450"/>
                <a:gd name="connsiteX5" fmla="*/ 531813 w 533400"/>
                <a:gd name="connsiteY5" fmla="*/ 1604963 h 2711450"/>
                <a:gd name="connsiteX6" fmla="*/ 531813 w 533400"/>
                <a:gd name="connsiteY6" fmla="*/ 1561148 h 2711450"/>
                <a:gd name="connsiteX7" fmla="*/ 531813 w 533400"/>
                <a:gd name="connsiteY7" fmla="*/ 112077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711450">
                  <a:moveTo>
                    <a:pt x="4763" y="4763"/>
                  </a:moveTo>
                  <a:lnTo>
                    <a:pt x="4763" y="1561148"/>
                  </a:lnTo>
                  <a:lnTo>
                    <a:pt x="4763" y="1604963"/>
                  </a:lnTo>
                  <a:lnTo>
                    <a:pt x="4763" y="2711133"/>
                  </a:lnTo>
                  <a:lnTo>
                    <a:pt x="531813" y="2711133"/>
                  </a:lnTo>
                  <a:lnTo>
                    <a:pt x="531813" y="1604963"/>
                  </a:lnTo>
                  <a:lnTo>
                    <a:pt x="531813" y="1561148"/>
                  </a:lnTo>
                  <a:lnTo>
                    <a:pt x="531813" y="11207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>
              <a:extLst>
                <a:ext uri="{FF2B5EF4-FFF2-40B4-BE49-F238E27FC236}">
                  <a16:creationId xmlns:a16="http://schemas.microsoft.com/office/drawing/2014/main" xmlns="" id="{1AAFD668-2430-4D66-8DFA-E9697845F2E8}"/>
                </a:ext>
              </a:extLst>
            </p:cNvPr>
            <p:cNvSpPr/>
            <p:nvPr/>
          </p:nvSpPr>
          <p:spPr>
            <a:xfrm>
              <a:off x="9259253" y="221583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>
              <a:extLst>
                <a:ext uri="{FF2B5EF4-FFF2-40B4-BE49-F238E27FC236}">
                  <a16:creationId xmlns:a16="http://schemas.microsoft.com/office/drawing/2014/main" xmlns="" id="{D9743554-312B-4F90-A540-A76A9C5730E5}"/>
                </a:ext>
              </a:extLst>
            </p:cNvPr>
            <p:cNvSpPr/>
            <p:nvPr/>
          </p:nvSpPr>
          <p:spPr>
            <a:xfrm>
              <a:off x="9259253" y="2356802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>
              <a:extLst>
                <a:ext uri="{FF2B5EF4-FFF2-40B4-BE49-F238E27FC236}">
                  <a16:creationId xmlns:a16="http://schemas.microsoft.com/office/drawing/2014/main" xmlns="" id="{11B1B2FB-08BD-4678-97EA-2120100AF7AC}"/>
                </a:ext>
              </a:extLst>
            </p:cNvPr>
            <p:cNvSpPr/>
            <p:nvPr/>
          </p:nvSpPr>
          <p:spPr>
            <a:xfrm>
              <a:off x="9259253" y="2497138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>
              <a:extLst>
                <a:ext uri="{FF2B5EF4-FFF2-40B4-BE49-F238E27FC236}">
                  <a16:creationId xmlns:a16="http://schemas.microsoft.com/office/drawing/2014/main" xmlns="" id="{59B65E14-894B-462B-9CDD-7B8132E35A95}"/>
                </a:ext>
              </a:extLst>
            </p:cNvPr>
            <p:cNvSpPr/>
            <p:nvPr/>
          </p:nvSpPr>
          <p:spPr>
            <a:xfrm>
              <a:off x="9259253" y="263810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>
              <a:extLst>
                <a:ext uri="{FF2B5EF4-FFF2-40B4-BE49-F238E27FC236}">
                  <a16:creationId xmlns:a16="http://schemas.microsoft.com/office/drawing/2014/main" xmlns="" id="{F9F1CA22-5176-45B8-8FA6-20C9498F94D8}"/>
                </a:ext>
              </a:extLst>
            </p:cNvPr>
            <p:cNvSpPr/>
            <p:nvPr/>
          </p:nvSpPr>
          <p:spPr>
            <a:xfrm>
              <a:off x="9259253" y="2779077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8" name="任意多边形: 形状 9927">
              <a:extLst>
                <a:ext uri="{FF2B5EF4-FFF2-40B4-BE49-F238E27FC236}">
                  <a16:creationId xmlns:a16="http://schemas.microsoft.com/office/drawing/2014/main" xmlns="" id="{DE1670B4-EFB3-46C3-BD0C-19F248B12D10}"/>
                </a:ext>
              </a:extLst>
            </p:cNvPr>
            <p:cNvSpPr/>
            <p:nvPr/>
          </p:nvSpPr>
          <p:spPr>
            <a:xfrm>
              <a:off x="9259253" y="2919413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9" name="任意多边形: 形状 9928">
              <a:extLst>
                <a:ext uri="{FF2B5EF4-FFF2-40B4-BE49-F238E27FC236}">
                  <a16:creationId xmlns:a16="http://schemas.microsoft.com/office/drawing/2014/main" xmlns="" id="{E0E0CB61-D456-449A-AAD2-BA9A43B200E6}"/>
                </a:ext>
              </a:extLst>
            </p:cNvPr>
            <p:cNvSpPr/>
            <p:nvPr/>
          </p:nvSpPr>
          <p:spPr>
            <a:xfrm>
              <a:off x="9259253" y="306038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0" name="任意多边形: 形状 9929">
              <a:extLst>
                <a:ext uri="{FF2B5EF4-FFF2-40B4-BE49-F238E27FC236}">
                  <a16:creationId xmlns:a16="http://schemas.microsoft.com/office/drawing/2014/main" xmlns="" id="{425FD165-E365-4541-8B94-775D72FC1C52}"/>
                </a:ext>
              </a:extLst>
            </p:cNvPr>
            <p:cNvSpPr/>
            <p:nvPr/>
          </p:nvSpPr>
          <p:spPr>
            <a:xfrm>
              <a:off x="9259253" y="3201352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1" name="任意多边形: 形状 9930">
              <a:extLst>
                <a:ext uri="{FF2B5EF4-FFF2-40B4-BE49-F238E27FC236}">
                  <a16:creationId xmlns:a16="http://schemas.microsoft.com/office/drawing/2014/main" xmlns="" id="{AF904D04-350A-483F-B71C-217F3CEB0E58}"/>
                </a:ext>
              </a:extLst>
            </p:cNvPr>
            <p:cNvSpPr/>
            <p:nvPr/>
          </p:nvSpPr>
          <p:spPr>
            <a:xfrm>
              <a:off x="9259253" y="3341688"/>
              <a:ext cx="450850" cy="158750"/>
            </a:xfrm>
            <a:custGeom>
              <a:avLst/>
              <a:gdLst>
                <a:gd name="connsiteX0" fmla="*/ 446722 w 450850"/>
                <a:gd name="connsiteY0" fmla="*/ 155258 h 158750"/>
                <a:gd name="connsiteX1" fmla="*/ 446722 w 450850"/>
                <a:gd name="connsiteY1" fmla="*/ 83503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5258"/>
                  </a:moveTo>
                  <a:lnTo>
                    <a:pt x="446722" y="83503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2" name="任意多边形: 形状 9931">
              <a:extLst>
                <a:ext uri="{FF2B5EF4-FFF2-40B4-BE49-F238E27FC236}">
                  <a16:creationId xmlns:a16="http://schemas.microsoft.com/office/drawing/2014/main" xmlns="" id="{36CE404B-22FF-414A-AB19-AA3D0346743E}"/>
                </a:ext>
              </a:extLst>
            </p:cNvPr>
            <p:cNvSpPr/>
            <p:nvPr/>
          </p:nvSpPr>
          <p:spPr>
            <a:xfrm>
              <a:off x="9259253" y="348265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3" name="任意多边形: 形状 9932">
              <a:extLst>
                <a:ext uri="{FF2B5EF4-FFF2-40B4-BE49-F238E27FC236}">
                  <a16:creationId xmlns:a16="http://schemas.microsoft.com/office/drawing/2014/main" xmlns="" id="{698D6224-FACA-4216-BFEA-9198E70A53BD}"/>
                </a:ext>
              </a:extLst>
            </p:cNvPr>
            <p:cNvSpPr/>
            <p:nvPr/>
          </p:nvSpPr>
          <p:spPr>
            <a:xfrm>
              <a:off x="9259253" y="362362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2867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2867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4" name="任意多边形: 形状 9933">
              <a:extLst>
                <a:ext uri="{FF2B5EF4-FFF2-40B4-BE49-F238E27FC236}">
                  <a16:creationId xmlns:a16="http://schemas.microsoft.com/office/drawing/2014/main" xmlns="" id="{6F7A0333-A659-4325-AC18-94B4EBC83BF2}"/>
                </a:ext>
              </a:extLst>
            </p:cNvPr>
            <p:cNvSpPr/>
            <p:nvPr/>
          </p:nvSpPr>
          <p:spPr>
            <a:xfrm>
              <a:off x="9259253" y="3764597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5" name="任意多边形: 形状 9934">
              <a:extLst>
                <a:ext uri="{FF2B5EF4-FFF2-40B4-BE49-F238E27FC236}">
                  <a16:creationId xmlns:a16="http://schemas.microsoft.com/office/drawing/2014/main" xmlns="" id="{5B03BD70-01E2-4B1B-86F2-0C0499A2B96F}"/>
                </a:ext>
              </a:extLst>
            </p:cNvPr>
            <p:cNvSpPr/>
            <p:nvPr/>
          </p:nvSpPr>
          <p:spPr>
            <a:xfrm>
              <a:off x="9259253" y="390493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6" name="任意多边形: 形状 9935">
              <a:extLst>
                <a:ext uri="{FF2B5EF4-FFF2-40B4-BE49-F238E27FC236}">
                  <a16:creationId xmlns:a16="http://schemas.microsoft.com/office/drawing/2014/main" xmlns="" id="{DA702F5A-A654-4D59-A902-246C5906CB30}"/>
                </a:ext>
              </a:extLst>
            </p:cNvPr>
            <p:cNvSpPr/>
            <p:nvPr/>
          </p:nvSpPr>
          <p:spPr>
            <a:xfrm>
              <a:off x="9259253" y="404590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2867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2867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7" name="任意多边形: 形状 9936">
              <a:extLst>
                <a:ext uri="{FF2B5EF4-FFF2-40B4-BE49-F238E27FC236}">
                  <a16:creationId xmlns:a16="http://schemas.microsoft.com/office/drawing/2014/main" xmlns="" id="{71ACF743-C8D4-44BF-B0D1-7EBAE2DBBF17}"/>
                </a:ext>
              </a:extLst>
            </p:cNvPr>
            <p:cNvSpPr/>
            <p:nvPr/>
          </p:nvSpPr>
          <p:spPr>
            <a:xfrm>
              <a:off x="9259253" y="4186872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8" name="任意多边形: 形状 9937">
              <a:extLst>
                <a:ext uri="{FF2B5EF4-FFF2-40B4-BE49-F238E27FC236}">
                  <a16:creationId xmlns:a16="http://schemas.microsoft.com/office/drawing/2014/main" xmlns="" id="{551ABE20-29B9-4D33-BE37-DAEA99EE9F37}"/>
                </a:ext>
              </a:extLst>
            </p:cNvPr>
            <p:cNvSpPr/>
            <p:nvPr/>
          </p:nvSpPr>
          <p:spPr>
            <a:xfrm>
              <a:off x="9259253" y="432720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9" name="任意多边形: 形状 9938">
              <a:extLst>
                <a:ext uri="{FF2B5EF4-FFF2-40B4-BE49-F238E27FC236}">
                  <a16:creationId xmlns:a16="http://schemas.microsoft.com/office/drawing/2014/main" xmlns="" id="{AF6A22C7-D01E-4BC7-9AF6-325B91F3AE48}"/>
                </a:ext>
              </a:extLst>
            </p:cNvPr>
            <p:cNvSpPr/>
            <p:nvPr/>
          </p:nvSpPr>
          <p:spPr>
            <a:xfrm>
              <a:off x="9259253" y="446817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0" name="任意多边形: 形状 9939">
              <a:extLst>
                <a:ext uri="{FF2B5EF4-FFF2-40B4-BE49-F238E27FC236}">
                  <a16:creationId xmlns:a16="http://schemas.microsoft.com/office/drawing/2014/main" xmlns="" id="{EC213AF0-6267-4747-94DF-5B822AB76BFD}"/>
                </a:ext>
              </a:extLst>
            </p:cNvPr>
            <p:cNvSpPr/>
            <p:nvPr/>
          </p:nvSpPr>
          <p:spPr>
            <a:xfrm>
              <a:off x="9259253" y="4609147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1" name="任意多边形: 形状 9940">
              <a:extLst>
                <a:ext uri="{FF2B5EF4-FFF2-40B4-BE49-F238E27FC236}">
                  <a16:creationId xmlns:a16="http://schemas.microsoft.com/office/drawing/2014/main" xmlns="" id="{0549A359-2B17-4E16-9009-44C9786AD299}"/>
                </a:ext>
              </a:extLst>
            </p:cNvPr>
            <p:cNvSpPr/>
            <p:nvPr userDrawn="1"/>
          </p:nvSpPr>
          <p:spPr>
            <a:xfrm>
              <a:off x="8647748" y="2691448"/>
              <a:ext cx="1060450" cy="2940050"/>
            </a:xfrm>
            <a:custGeom>
              <a:avLst/>
              <a:gdLst>
                <a:gd name="connsiteX0" fmla="*/ 4762 w 1060450"/>
                <a:gd name="connsiteY0" fmla="*/ 4763 h 2940050"/>
                <a:gd name="connsiteX1" fmla="*/ 1058228 w 1060450"/>
                <a:gd name="connsiteY1" fmla="*/ 4763 h 2940050"/>
                <a:gd name="connsiteX2" fmla="*/ 1058228 w 1060450"/>
                <a:gd name="connsiteY2" fmla="*/ 2937193 h 2940050"/>
                <a:gd name="connsiteX3" fmla="*/ 4762 w 1060450"/>
                <a:gd name="connsiteY3" fmla="*/ 2937193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2940050">
                  <a:moveTo>
                    <a:pt x="4762" y="4763"/>
                  </a:moveTo>
                  <a:lnTo>
                    <a:pt x="1058228" y="4763"/>
                  </a:lnTo>
                  <a:lnTo>
                    <a:pt x="1058228" y="2937193"/>
                  </a:lnTo>
                  <a:lnTo>
                    <a:pt x="4762" y="2937193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2" name="任意多边形: 形状 9941">
              <a:extLst>
                <a:ext uri="{FF2B5EF4-FFF2-40B4-BE49-F238E27FC236}">
                  <a16:creationId xmlns:a16="http://schemas.microsoft.com/office/drawing/2014/main" xmlns="" id="{CEBAAD0C-4409-4F0B-BD11-7E71B8AC5845}"/>
                </a:ext>
              </a:extLst>
            </p:cNvPr>
            <p:cNvSpPr/>
            <p:nvPr/>
          </p:nvSpPr>
          <p:spPr>
            <a:xfrm>
              <a:off x="10501313" y="4302442"/>
              <a:ext cx="336550" cy="635000"/>
            </a:xfrm>
            <a:custGeom>
              <a:avLst/>
              <a:gdLst>
                <a:gd name="connsiteX0" fmla="*/ 4763 w 336550"/>
                <a:gd name="connsiteY0" fmla="*/ 50483 h 635000"/>
                <a:gd name="connsiteX1" fmla="*/ 4763 w 336550"/>
                <a:gd name="connsiteY1" fmla="*/ 634048 h 635000"/>
                <a:gd name="connsiteX2" fmla="*/ 333057 w 336550"/>
                <a:gd name="connsiteY2" fmla="*/ 634048 h 635000"/>
                <a:gd name="connsiteX3" fmla="*/ 279718 w 336550"/>
                <a:gd name="connsiteY3" fmla="*/ 476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50483"/>
                  </a:moveTo>
                  <a:lnTo>
                    <a:pt x="4763" y="634048"/>
                  </a:lnTo>
                  <a:lnTo>
                    <a:pt x="333057" y="634048"/>
                  </a:lnTo>
                  <a:lnTo>
                    <a:pt x="279718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3" name="任意多边形: 形状 9942">
              <a:extLst>
                <a:ext uri="{FF2B5EF4-FFF2-40B4-BE49-F238E27FC236}">
                  <a16:creationId xmlns:a16="http://schemas.microsoft.com/office/drawing/2014/main" xmlns="" id="{C3382F96-7CF1-4DD4-B472-DB89592083D0}"/>
                </a:ext>
              </a:extLst>
            </p:cNvPr>
            <p:cNvSpPr/>
            <p:nvPr/>
          </p:nvSpPr>
          <p:spPr>
            <a:xfrm>
              <a:off x="10776268" y="4302443"/>
              <a:ext cx="336550" cy="635000"/>
            </a:xfrm>
            <a:custGeom>
              <a:avLst/>
              <a:gdLst>
                <a:gd name="connsiteX0" fmla="*/ 4763 w 336550"/>
                <a:gd name="connsiteY0" fmla="*/ 4762 h 635000"/>
                <a:gd name="connsiteX1" fmla="*/ 333058 w 336550"/>
                <a:gd name="connsiteY1" fmla="*/ 4762 h 635000"/>
                <a:gd name="connsiteX2" fmla="*/ 333058 w 336550"/>
                <a:gd name="connsiteY2" fmla="*/ 634047 h 635000"/>
                <a:gd name="connsiteX3" fmla="*/ 4763 w 336550"/>
                <a:gd name="connsiteY3" fmla="*/ 634047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4762"/>
                  </a:moveTo>
                  <a:lnTo>
                    <a:pt x="333058" y="4762"/>
                  </a:lnTo>
                  <a:lnTo>
                    <a:pt x="333058" y="634047"/>
                  </a:lnTo>
                  <a:lnTo>
                    <a:pt x="4763" y="63404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4" name="任意多边形: 形状 9943">
              <a:extLst>
                <a:ext uri="{FF2B5EF4-FFF2-40B4-BE49-F238E27FC236}">
                  <a16:creationId xmlns:a16="http://schemas.microsoft.com/office/drawing/2014/main" xmlns="" id="{65D93122-BD84-470C-8AE2-BD8630D5FEB6}"/>
                </a:ext>
              </a:extLst>
            </p:cNvPr>
            <p:cNvSpPr/>
            <p:nvPr/>
          </p:nvSpPr>
          <p:spPr>
            <a:xfrm>
              <a:off x="11017568" y="44129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5" name="任意多边形: 形状 9944">
              <a:extLst>
                <a:ext uri="{FF2B5EF4-FFF2-40B4-BE49-F238E27FC236}">
                  <a16:creationId xmlns:a16="http://schemas.microsoft.com/office/drawing/2014/main" xmlns="" id="{BCE212DA-9876-42AA-BC99-7985901B4592}"/>
                </a:ext>
              </a:extLst>
            </p:cNvPr>
            <p:cNvSpPr/>
            <p:nvPr/>
          </p:nvSpPr>
          <p:spPr>
            <a:xfrm>
              <a:off x="10926763" y="44129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6" name="任意多边形: 形状 9945">
              <a:extLst>
                <a:ext uri="{FF2B5EF4-FFF2-40B4-BE49-F238E27FC236}">
                  <a16:creationId xmlns:a16="http://schemas.microsoft.com/office/drawing/2014/main" xmlns="" id="{06F49410-38FD-43C3-B470-193D1403CD33}"/>
                </a:ext>
              </a:extLst>
            </p:cNvPr>
            <p:cNvSpPr/>
            <p:nvPr/>
          </p:nvSpPr>
          <p:spPr>
            <a:xfrm>
              <a:off x="10837228" y="44129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7" name="任意多边形: 形状 9946">
              <a:extLst>
                <a:ext uri="{FF2B5EF4-FFF2-40B4-BE49-F238E27FC236}">
                  <a16:creationId xmlns:a16="http://schemas.microsoft.com/office/drawing/2014/main" xmlns="" id="{B962D23D-0E77-4679-89C0-97BDE7CB100C}"/>
                </a:ext>
              </a:extLst>
            </p:cNvPr>
            <p:cNvSpPr/>
            <p:nvPr/>
          </p:nvSpPr>
          <p:spPr>
            <a:xfrm>
              <a:off x="11017568" y="45513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8" name="任意多边形: 形状 9947">
              <a:extLst>
                <a:ext uri="{FF2B5EF4-FFF2-40B4-BE49-F238E27FC236}">
                  <a16:creationId xmlns:a16="http://schemas.microsoft.com/office/drawing/2014/main" xmlns="" id="{B4E49A32-58F1-4F13-9EAA-C3390A88C0ED}"/>
                </a:ext>
              </a:extLst>
            </p:cNvPr>
            <p:cNvSpPr/>
            <p:nvPr/>
          </p:nvSpPr>
          <p:spPr>
            <a:xfrm>
              <a:off x="10926763" y="45513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9" name="任意多边形: 形状 9948">
              <a:extLst>
                <a:ext uri="{FF2B5EF4-FFF2-40B4-BE49-F238E27FC236}">
                  <a16:creationId xmlns:a16="http://schemas.microsoft.com/office/drawing/2014/main" xmlns="" id="{0C5161A6-3ABA-4463-8DD9-847B636A140D}"/>
                </a:ext>
              </a:extLst>
            </p:cNvPr>
            <p:cNvSpPr/>
            <p:nvPr/>
          </p:nvSpPr>
          <p:spPr>
            <a:xfrm>
              <a:off x="10837228" y="45513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0" name="任意多边形: 形状 9949">
              <a:extLst>
                <a:ext uri="{FF2B5EF4-FFF2-40B4-BE49-F238E27FC236}">
                  <a16:creationId xmlns:a16="http://schemas.microsoft.com/office/drawing/2014/main" xmlns="" id="{1F4A52AD-2B56-48D5-8F7C-D130C24DE396}"/>
                </a:ext>
              </a:extLst>
            </p:cNvPr>
            <p:cNvSpPr/>
            <p:nvPr/>
          </p:nvSpPr>
          <p:spPr>
            <a:xfrm>
              <a:off x="11017568" y="46897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1" name="任意多边形: 形状 9950">
              <a:extLst>
                <a:ext uri="{FF2B5EF4-FFF2-40B4-BE49-F238E27FC236}">
                  <a16:creationId xmlns:a16="http://schemas.microsoft.com/office/drawing/2014/main" xmlns="" id="{C9FF5706-9A50-4D13-B206-47725B3A8BB3}"/>
                </a:ext>
              </a:extLst>
            </p:cNvPr>
            <p:cNvSpPr/>
            <p:nvPr/>
          </p:nvSpPr>
          <p:spPr>
            <a:xfrm>
              <a:off x="10926763" y="46897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2" name="任意多边形: 形状 9951">
              <a:extLst>
                <a:ext uri="{FF2B5EF4-FFF2-40B4-BE49-F238E27FC236}">
                  <a16:creationId xmlns:a16="http://schemas.microsoft.com/office/drawing/2014/main" xmlns="" id="{746BCC36-F4A7-43AD-A374-B43F66641352}"/>
                </a:ext>
              </a:extLst>
            </p:cNvPr>
            <p:cNvSpPr/>
            <p:nvPr/>
          </p:nvSpPr>
          <p:spPr>
            <a:xfrm>
              <a:off x="10837228" y="46897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3" name="任意多边形: 形状 9952">
              <a:extLst>
                <a:ext uri="{FF2B5EF4-FFF2-40B4-BE49-F238E27FC236}">
                  <a16:creationId xmlns:a16="http://schemas.microsoft.com/office/drawing/2014/main" xmlns="" id="{112AB099-45C3-4027-A98E-CD47DBB630FD}"/>
                </a:ext>
              </a:extLst>
            </p:cNvPr>
            <p:cNvSpPr/>
            <p:nvPr/>
          </p:nvSpPr>
          <p:spPr>
            <a:xfrm>
              <a:off x="11017568" y="48282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4" name="任意多边形: 形状 9953">
              <a:extLst>
                <a:ext uri="{FF2B5EF4-FFF2-40B4-BE49-F238E27FC236}">
                  <a16:creationId xmlns:a16="http://schemas.microsoft.com/office/drawing/2014/main" xmlns="" id="{FCB3909A-1457-4C8D-BD8E-4B1479E83188}"/>
                </a:ext>
              </a:extLst>
            </p:cNvPr>
            <p:cNvSpPr/>
            <p:nvPr/>
          </p:nvSpPr>
          <p:spPr>
            <a:xfrm>
              <a:off x="10926763" y="48282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5" name="任意多边形: 形状 9954">
              <a:extLst>
                <a:ext uri="{FF2B5EF4-FFF2-40B4-BE49-F238E27FC236}">
                  <a16:creationId xmlns:a16="http://schemas.microsoft.com/office/drawing/2014/main" xmlns="" id="{280E0A4D-5FF7-4518-B3BC-C6E335F7E64E}"/>
                </a:ext>
              </a:extLst>
            </p:cNvPr>
            <p:cNvSpPr/>
            <p:nvPr/>
          </p:nvSpPr>
          <p:spPr>
            <a:xfrm>
              <a:off x="10837228" y="48282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6" name="任意多边形: 形状 9955">
              <a:extLst>
                <a:ext uri="{FF2B5EF4-FFF2-40B4-BE49-F238E27FC236}">
                  <a16:creationId xmlns:a16="http://schemas.microsoft.com/office/drawing/2014/main" xmlns="" id="{F8A20408-3FE1-4AD7-85D2-94685081E721}"/>
                </a:ext>
              </a:extLst>
            </p:cNvPr>
            <p:cNvSpPr/>
            <p:nvPr/>
          </p:nvSpPr>
          <p:spPr>
            <a:xfrm>
              <a:off x="10600373" y="44129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7" name="任意多边形: 形状 9956">
              <a:extLst>
                <a:ext uri="{FF2B5EF4-FFF2-40B4-BE49-F238E27FC236}">
                  <a16:creationId xmlns:a16="http://schemas.microsoft.com/office/drawing/2014/main" xmlns="" id="{4CB44759-3504-4CCD-93A3-FFED88100E3F}"/>
                </a:ext>
              </a:extLst>
            </p:cNvPr>
            <p:cNvSpPr/>
            <p:nvPr/>
          </p:nvSpPr>
          <p:spPr>
            <a:xfrm>
              <a:off x="10600373" y="45513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8" name="任意多边形: 形状 9957">
              <a:extLst>
                <a:ext uri="{FF2B5EF4-FFF2-40B4-BE49-F238E27FC236}">
                  <a16:creationId xmlns:a16="http://schemas.microsoft.com/office/drawing/2014/main" xmlns="" id="{1209C66B-6C1F-4F14-A7C7-74770454C4DB}"/>
                </a:ext>
              </a:extLst>
            </p:cNvPr>
            <p:cNvSpPr/>
            <p:nvPr/>
          </p:nvSpPr>
          <p:spPr>
            <a:xfrm>
              <a:off x="10600373" y="46897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9" name="任意多边形: 形状 9958">
              <a:extLst>
                <a:ext uri="{FF2B5EF4-FFF2-40B4-BE49-F238E27FC236}">
                  <a16:creationId xmlns:a16="http://schemas.microsoft.com/office/drawing/2014/main" xmlns="" id="{7695A609-0853-4489-A100-8B3D8CE16DB8}"/>
                </a:ext>
              </a:extLst>
            </p:cNvPr>
            <p:cNvSpPr/>
            <p:nvPr/>
          </p:nvSpPr>
          <p:spPr>
            <a:xfrm>
              <a:off x="10600373" y="482822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0" name="任意多边形: 形状 9959">
              <a:extLst>
                <a:ext uri="{FF2B5EF4-FFF2-40B4-BE49-F238E27FC236}">
                  <a16:creationId xmlns:a16="http://schemas.microsoft.com/office/drawing/2014/main" xmlns="" id="{9740FE81-1C3A-4AA8-A5FB-4DB508428DBE}"/>
                </a:ext>
              </a:extLst>
            </p:cNvPr>
            <p:cNvSpPr/>
            <p:nvPr/>
          </p:nvSpPr>
          <p:spPr>
            <a:xfrm>
              <a:off x="10501313" y="490442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7 h 717550"/>
                <a:gd name="connsiteX3" fmla="*/ 4763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7" y="4762"/>
                  </a:lnTo>
                  <a:lnTo>
                    <a:pt x="333057" y="714057"/>
                  </a:lnTo>
                  <a:lnTo>
                    <a:pt x="4763" y="714057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1" name="任意多边形: 形状 9960">
              <a:extLst>
                <a:ext uri="{FF2B5EF4-FFF2-40B4-BE49-F238E27FC236}">
                  <a16:creationId xmlns:a16="http://schemas.microsoft.com/office/drawing/2014/main" xmlns="" id="{7C8CBF18-BC49-4486-A8D3-2B39623796A5}"/>
                </a:ext>
              </a:extLst>
            </p:cNvPr>
            <p:cNvSpPr/>
            <p:nvPr/>
          </p:nvSpPr>
          <p:spPr>
            <a:xfrm>
              <a:off x="10776268" y="490442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8 w 336550"/>
                <a:gd name="connsiteY1" fmla="*/ 4762 h 717550"/>
                <a:gd name="connsiteX2" fmla="*/ 333058 w 336550"/>
                <a:gd name="connsiteY2" fmla="*/ 714057 h 717550"/>
                <a:gd name="connsiteX3" fmla="*/ 4763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8" y="4762"/>
                  </a:lnTo>
                  <a:lnTo>
                    <a:pt x="333058" y="714057"/>
                  </a:lnTo>
                  <a:lnTo>
                    <a:pt x="4763" y="71405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2" name="任意多边形: 形状 9961">
              <a:extLst>
                <a:ext uri="{FF2B5EF4-FFF2-40B4-BE49-F238E27FC236}">
                  <a16:creationId xmlns:a16="http://schemas.microsoft.com/office/drawing/2014/main" xmlns="" id="{0A378441-1276-483C-8754-BB9F85C5CF3D}"/>
                </a:ext>
              </a:extLst>
            </p:cNvPr>
            <p:cNvSpPr/>
            <p:nvPr/>
          </p:nvSpPr>
          <p:spPr>
            <a:xfrm>
              <a:off x="11017568" y="49571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3" name="任意多边形: 形状 9962">
              <a:extLst>
                <a:ext uri="{FF2B5EF4-FFF2-40B4-BE49-F238E27FC236}">
                  <a16:creationId xmlns:a16="http://schemas.microsoft.com/office/drawing/2014/main" xmlns="" id="{8055B816-FD76-4ED4-BBCF-3D59AE32561C}"/>
                </a:ext>
              </a:extLst>
            </p:cNvPr>
            <p:cNvSpPr/>
            <p:nvPr/>
          </p:nvSpPr>
          <p:spPr>
            <a:xfrm>
              <a:off x="10926763" y="49571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4" name="任意多边形: 形状 9963">
              <a:extLst>
                <a:ext uri="{FF2B5EF4-FFF2-40B4-BE49-F238E27FC236}">
                  <a16:creationId xmlns:a16="http://schemas.microsoft.com/office/drawing/2014/main" xmlns="" id="{A9A3E9F9-BB51-4253-A1DC-54FD7746B26E}"/>
                </a:ext>
              </a:extLst>
            </p:cNvPr>
            <p:cNvSpPr/>
            <p:nvPr/>
          </p:nvSpPr>
          <p:spPr>
            <a:xfrm>
              <a:off x="10837228" y="49571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5" name="任意多边形: 形状 9964">
              <a:extLst>
                <a:ext uri="{FF2B5EF4-FFF2-40B4-BE49-F238E27FC236}">
                  <a16:creationId xmlns:a16="http://schemas.microsoft.com/office/drawing/2014/main" xmlns="" id="{93477EB5-C782-40E1-92A3-53D30379A144}"/>
                </a:ext>
              </a:extLst>
            </p:cNvPr>
            <p:cNvSpPr/>
            <p:nvPr/>
          </p:nvSpPr>
          <p:spPr>
            <a:xfrm>
              <a:off x="11017568" y="509555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6" name="任意多边形: 形状 9965">
              <a:extLst>
                <a:ext uri="{FF2B5EF4-FFF2-40B4-BE49-F238E27FC236}">
                  <a16:creationId xmlns:a16="http://schemas.microsoft.com/office/drawing/2014/main" xmlns="" id="{F438C026-81FD-4E06-9E60-87C251D6C3A7}"/>
                </a:ext>
              </a:extLst>
            </p:cNvPr>
            <p:cNvSpPr/>
            <p:nvPr/>
          </p:nvSpPr>
          <p:spPr>
            <a:xfrm>
              <a:off x="10926763" y="509555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7" name="任意多边形: 形状 9966">
              <a:extLst>
                <a:ext uri="{FF2B5EF4-FFF2-40B4-BE49-F238E27FC236}">
                  <a16:creationId xmlns:a16="http://schemas.microsoft.com/office/drawing/2014/main" xmlns="" id="{7FA3B9CB-B35E-4B67-A3FA-FE82E50B9110}"/>
                </a:ext>
              </a:extLst>
            </p:cNvPr>
            <p:cNvSpPr/>
            <p:nvPr/>
          </p:nvSpPr>
          <p:spPr>
            <a:xfrm>
              <a:off x="10837228" y="509555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8" name="任意多边形: 形状 9967">
              <a:extLst>
                <a:ext uri="{FF2B5EF4-FFF2-40B4-BE49-F238E27FC236}">
                  <a16:creationId xmlns:a16="http://schemas.microsoft.com/office/drawing/2014/main" xmlns="" id="{83AFF6ED-867C-4742-B327-8A16DD1FFE57}"/>
                </a:ext>
              </a:extLst>
            </p:cNvPr>
            <p:cNvSpPr/>
            <p:nvPr/>
          </p:nvSpPr>
          <p:spPr>
            <a:xfrm>
              <a:off x="11017568" y="523398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9" name="任意多边形: 形状 9968">
              <a:extLst>
                <a:ext uri="{FF2B5EF4-FFF2-40B4-BE49-F238E27FC236}">
                  <a16:creationId xmlns:a16="http://schemas.microsoft.com/office/drawing/2014/main" xmlns="" id="{E5EBDC2D-C24B-4804-B4BA-8CDD3BBF629D}"/>
                </a:ext>
              </a:extLst>
            </p:cNvPr>
            <p:cNvSpPr/>
            <p:nvPr/>
          </p:nvSpPr>
          <p:spPr>
            <a:xfrm>
              <a:off x="10926763" y="523398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0" name="任意多边形: 形状 9969">
              <a:extLst>
                <a:ext uri="{FF2B5EF4-FFF2-40B4-BE49-F238E27FC236}">
                  <a16:creationId xmlns:a16="http://schemas.microsoft.com/office/drawing/2014/main" xmlns="" id="{2370DB6F-007D-47C1-98D0-F5F4DA6061D0}"/>
                </a:ext>
              </a:extLst>
            </p:cNvPr>
            <p:cNvSpPr/>
            <p:nvPr/>
          </p:nvSpPr>
          <p:spPr>
            <a:xfrm>
              <a:off x="10837228" y="523398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1" name="任意多边形: 形状 9970">
              <a:extLst>
                <a:ext uri="{FF2B5EF4-FFF2-40B4-BE49-F238E27FC236}">
                  <a16:creationId xmlns:a16="http://schemas.microsoft.com/office/drawing/2014/main" xmlns="" id="{2F22CB87-189E-4DF4-AA0A-CCB32A62D8F6}"/>
                </a:ext>
              </a:extLst>
            </p:cNvPr>
            <p:cNvSpPr/>
            <p:nvPr/>
          </p:nvSpPr>
          <p:spPr>
            <a:xfrm>
              <a:off x="11017568" y="53717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2" name="任意多边形: 形状 9971">
              <a:extLst>
                <a:ext uri="{FF2B5EF4-FFF2-40B4-BE49-F238E27FC236}">
                  <a16:creationId xmlns:a16="http://schemas.microsoft.com/office/drawing/2014/main" xmlns="" id="{8F94B2A2-113A-4A41-A46A-05EAEBE47A1F}"/>
                </a:ext>
              </a:extLst>
            </p:cNvPr>
            <p:cNvSpPr/>
            <p:nvPr/>
          </p:nvSpPr>
          <p:spPr>
            <a:xfrm>
              <a:off x="10926763" y="53717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3" name="任意多边形: 形状 9972">
              <a:extLst>
                <a:ext uri="{FF2B5EF4-FFF2-40B4-BE49-F238E27FC236}">
                  <a16:creationId xmlns:a16="http://schemas.microsoft.com/office/drawing/2014/main" xmlns="" id="{92FE276A-034A-47F8-AA7F-69C3217693EC}"/>
                </a:ext>
              </a:extLst>
            </p:cNvPr>
            <p:cNvSpPr/>
            <p:nvPr/>
          </p:nvSpPr>
          <p:spPr>
            <a:xfrm>
              <a:off x="10837228" y="53717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4" name="任意多边形: 形状 9973">
              <a:extLst>
                <a:ext uri="{FF2B5EF4-FFF2-40B4-BE49-F238E27FC236}">
                  <a16:creationId xmlns:a16="http://schemas.microsoft.com/office/drawing/2014/main" xmlns="" id="{17444E5B-2311-40A8-9257-CBE5FAA50AAA}"/>
                </a:ext>
              </a:extLst>
            </p:cNvPr>
            <p:cNvSpPr/>
            <p:nvPr/>
          </p:nvSpPr>
          <p:spPr>
            <a:xfrm>
              <a:off x="11017568" y="55102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5" name="任意多边形: 形状 9974">
              <a:extLst>
                <a:ext uri="{FF2B5EF4-FFF2-40B4-BE49-F238E27FC236}">
                  <a16:creationId xmlns:a16="http://schemas.microsoft.com/office/drawing/2014/main" xmlns="" id="{96B05961-E9C2-4A1F-8F27-382645EDE74C}"/>
                </a:ext>
              </a:extLst>
            </p:cNvPr>
            <p:cNvSpPr/>
            <p:nvPr/>
          </p:nvSpPr>
          <p:spPr>
            <a:xfrm>
              <a:off x="10926763" y="55102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6" name="任意多边形: 形状 9975">
              <a:extLst>
                <a:ext uri="{FF2B5EF4-FFF2-40B4-BE49-F238E27FC236}">
                  <a16:creationId xmlns:a16="http://schemas.microsoft.com/office/drawing/2014/main" xmlns="" id="{4F0A120F-47B5-488E-81C2-18D00CAC8F15}"/>
                </a:ext>
              </a:extLst>
            </p:cNvPr>
            <p:cNvSpPr/>
            <p:nvPr/>
          </p:nvSpPr>
          <p:spPr>
            <a:xfrm>
              <a:off x="10837228" y="55102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7" name="任意多边形: 形状 9976">
              <a:extLst>
                <a:ext uri="{FF2B5EF4-FFF2-40B4-BE49-F238E27FC236}">
                  <a16:creationId xmlns:a16="http://schemas.microsoft.com/office/drawing/2014/main" xmlns="" id="{BF239261-9847-4195-A4E3-A6BC21A0FF8C}"/>
                </a:ext>
              </a:extLst>
            </p:cNvPr>
            <p:cNvSpPr/>
            <p:nvPr/>
          </p:nvSpPr>
          <p:spPr>
            <a:xfrm>
              <a:off x="10600373" y="495712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8" name="任意多边形: 形状 9977">
              <a:extLst>
                <a:ext uri="{FF2B5EF4-FFF2-40B4-BE49-F238E27FC236}">
                  <a16:creationId xmlns:a16="http://schemas.microsoft.com/office/drawing/2014/main" xmlns="" id="{98010459-0B2D-4646-9CE4-1FF0A9DB8AF6}"/>
                </a:ext>
              </a:extLst>
            </p:cNvPr>
            <p:cNvSpPr/>
            <p:nvPr/>
          </p:nvSpPr>
          <p:spPr>
            <a:xfrm>
              <a:off x="10600373" y="509555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9" name="任意多边形: 形状 9978">
              <a:extLst>
                <a:ext uri="{FF2B5EF4-FFF2-40B4-BE49-F238E27FC236}">
                  <a16:creationId xmlns:a16="http://schemas.microsoft.com/office/drawing/2014/main" xmlns="" id="{DDA8053F-EAD3-4BDE-A553-51D50C11F549}"/>
                </a:ext>
              </a:extLst>
            </p:cNvPr>
            <p:cNvSpPr/>
            <p:nvPr/>
          </p:nvSpPr>
          <p:spPr>
            <a:xfrm>
              <a:off x="10600373" y="523398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0" name="任意多边形: 形状 9979">
              <a:extLst>
                <a:ext uri="{FF2B5EF4-FFF2-40B4-BE49-F238E27FC236}">
                  <a16:creationId xmlns:a16="http://schemas.microsoft.com/office/drawing/2014/main" xmlns="" id="{7BA60C37-0D96-4295-90A8-5A211B96ECAB}"/>
                </a:ext>
              </a:extLst>
            </p:cNvPr>
            <p:cNvSpPr/>
            <p:nvPr/>
          </p:nvSpPr>
          <p:spPr>
            <a:xfrm>
              <a:off x="10600373" y="53717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xmlns="" id="{601F8171-DE2D-4999-8A73-89435DC15C81}"/>
                </a:ext>
              </a:extLst>
            </p:cNvPr>
            <p:cNvSpPr/>
            <p:nvPr/>
          </p:nvSpPr>
          <p:spPr>
            <a:xfrm>
              <a:off x="10600373" y="551021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xmlns="" id="{6DE58B36-72A4-4EC3-8032-1BC436CB627E}"/>
                </a:ext>
              </a:extLst>
            </p:cNvPr>
            <p:cNvSpPr/>
            <p:nvPr/>
          </p:nvSpPr>
          <p:spPr>
            <a:xfrm>
              <a:off x="10501313" y="4459288"/>
              <a:ext cx="279400" cy="1162050"/>
            </a:xfrm>
            <a:custGeom>
              <a:avLst/>
              <a:gdLst>
                <a:gd name="connsiteX0" fmla="*/ 279718 w 279400"/>
                <a:gd name="connsiteY0" fmla="*/ 1159192 h 1162050"/>
                <a:gd name="connsiteX1" fmla="*/ 4763 w 279400"/>
                <a:gd name="connsiteY1" fmla="*/ 1159192 h 1162050"/>
                <a:gd name="connsiteX2" fmla="*/ 4763 w 279400"/>
                <a:gd name="connsiteY2" fmla="*/ 4763 h 1162050"/>
                <a:gd name="connsiteX3" fmla="*/ 279718 w 279400"/>
                <a:gd name="connsiteY3" fmla="*/ 280988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" h="1162050">
                  <a:moveTo>
                    <a:pt x="279718" y="1159192"/>
                  </a:moveTo>
                  <a:lnTo>
                    <a:pt x="4763" y="1159192"/>
                  </a:lnTo>
                  <a:lnTo>
                    <a:pt x="4763" y="4763"/>
                  </a:lnTo>
                  <a:lnTo>
                    <a:pt x="279718" y="280988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xmlns="" id="{A49C300A-C161-4008-B4E0-93C20EF7127D}"/>
                </a:ext>
              </a:extLst>
            </p:cNvPr>
            <p:cNvSpPr/>
            <p:nvPr/>
          </p:nvSpPr>
          <p:spPr>
            <a:xfrm>
              <a:off x="8340408" y="4223068"/>
              <a:ext cx="336550" cy="717550"/>
            </a:xfrm>
            <a:custGeom>
              <a:avLst/>
              <a:gdLst>
                <a:gd name="connsiteX0" fmla="*/ 4762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2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2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2" y="71405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xmlns="" id="{86E0A586-9036-4A4C-B479-F47E01DB455F}"/>
                </a:ext>
              </a:extLst>
            </p:cNvPr>
            <p:cNvSpPr/>
            <p:nvPr/>
          </p:nvSpPr>
          <p:spPr>
            <a:xfrm>
              <a:off x="8340408" y="3964623"/>
              <a:ext cx="336550" cy="266700"/>
            </a:xfrm>
            <a:custGeom>
              <a:avLst/>
              <a:gdLst>
                <a:gd name="connsiteX0" fmla="*/ 4762 w 336550"/>
                <a:gd name="connsiteY0" fmla="*/ 4762 h 266700"/>
                <a:gd name="connsiteX1" fmla="*/ 333057 w 336550"/>
                <a:gd name="connsiteY1" fmla="*/ 4762 h 266700"/>
                <a:gd name="connsiteX2" fmla="*/ 333057 w 336550"/>
                <a:gd name="connsiteY2" fmla="*/ 263207 h 266700"/>
                <a:gd name="connsiteX3" fmla="*/ 4762 w 336550"/>
                <a:gd name="connsiteY3" fmla="*/ 26320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266700">
                  <a:moveTo>
                    <a:pt x="4762" y="4762"/>
                  </a:moveTo>
                  <a:lnTo>
                    <a:pt x="333057" y="4762"/>
                  </a:lnTo>
                  <a:lnTo>
                    <a:pt x="333057" y="263207"/>
                  </a:lnTo>
                  <a:lnTo>
                    <a:pt x="4762" y="263207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5" name="任意多边形: 形状 9984">
              <a:extLst>
                <a:ext uri="{FF2B5EF4-FFF2-40B4-BE49-F238E27FC236}">
                  <a16:creationId xmlns:a16="http://schemas.microsoft.com/office/drawing/2014/main" xmlns="" id="{A7FE8A32-C6D8-4F6E-90ED-34F68A688560}"/>
                </a:ext>
              </a:extLst>
            </p:cNvPr>
            <p:cNvSpPr/>
            <p:nvPr/>
          </p:nvSpPr>
          <p:spPr>
            <a:xfrm>
              <a:off x="8066088" y="3964622"/>
              <a:ext cx="609600" cy="266700"/>
            </a:xfrm>
            <a:custGeom>
              <a:avLst/>
              <a:gdLst>
                <a:gd name="connsiteX0" fmla="*/ 333057 w 609600"/>
                <a:gd name="connsiteY0" fmla="*/ 263208 h 266700"/>
                <a:gd name="connsiteX1" fmla="*/ 4763 w 609600"/>
                <a:gd name="connsiteY1" fmla="*/ 263208 h 266700"/>
                <a:gd name="connsiteX2" fmla="*/ 279082 w 609600"/>
                <a:gd name="connsiteY2" fmla="*/ 4763 h 266700"/>
                <a:gd name="connsiteX3" fmla="*/ 607378 w 609600"/>
                <a:gd name="connsiteY3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266700">
                  <a:moveTo>
                    <a:pt x="333057" y="263208"/>
                  </a:moveTo>
                  <a:lnTo>
                    <a:pt x="4763" y="263208"/>
                  </a:lnTo>
                  <a:lnTo>
                    <a:pt x="279082" y="4763"/>
                  </a:lnTo>
                  <a:lnTo>
                    <a:pt x="607378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xmlns="" id="{BB370798-4F79-4D5E-A6E0-0FD2F96C7403}"/>
                </a:ext>
              </a:extLst>
            </p:cNvPr>
            <p:cNvSpPr/>
            <p:nvPr/>
          </p:nvSpPr>
          <p:spPr>
            <a:xfrm>
              <a:off x="8066088" y="4223068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3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3" y="71405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xmlns="" id="{73A41871-9643-4176-A2D6-C73536570E97}"/>
                </a:ext>
              </a:extLst>
            </p:cNvPr>
            <p:cNvSpPr/>
            <p:nvPr/>
          </p:nvSpPr>
          <p:spPr>
            <a:xfrm>
              <a:off x="8099108" y="42757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xmlns="" id="{62E6EBBE-7F60-4E9C-8398-1544A962E13C}"/>
                </a:ext>
              </a:extLst>
            </p:cNvPr>
            <p:cNvSpPr/>
            <p:nvPr/>
          </p:nvSpPr>
          <p:spPr>
            <a:xfrm>
              <a:off x="8189913" y="42757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xmlns="" id="{66CFFB5A-D789-4DA0-9522-F3E91DFFFCDD}"/>
                </a:ext>
              </a:extLst>
            </p:cNvPr>
            <p:cNvSpPr/>
            <p:nvPr/>
          </p:nvSpPr>
          <p:spPr>
            <a:xfrm>
              <a:off x="8279447" y="42757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xmlns="" id="{59EC24CF-2726-4B7A-8935-0BCDDB237C74}"/>
                </a:ext>
              </a:extLst>
            </p:cNvPr>
            <p:cNvSpPr/>
            <p:nvPr/>
          </p:nvSpPr>
          <p:spPr>
            <a:xfrm>
              <a:off x="8099108" y="44142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xmlns="" id="{2F31A334-77B2-4F2B-A68F-E2ACD18FCB71}"/>
                </a:ext>
              </a:extLst>
            </p:cNvPr>
            <p:cNvSpPr/>
            <p:nvPr/>
          </p:nvSpPr>
          <p:spPr>
            <a:xfrm>
              <a:off x="8189913" y="44142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2" name="任意多边形: 形状 9991">
              <a:extLst>
                <a:ext uri="{FF2B5EF4-FFF2-40B4-BE49-F238E27FC236}">
                  <a16:creationId xmlns:a16="http://schemas.microsoft.com/office/drawing/2014/main" xmlns="" id="{D7350B23-CF81-497A-A91F-D378B7E7CB13}"/>
                </a:ext>
              </a:extLst>
            </p:cNvPr>
            <p:cNvSpPr/>
            <p:nvPr/>
          </p:nvSpPr>
          <p:spPr>
            <a:xfrm>
              <a:off x="8279447" y="44142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xmlns="" id="{AE2EEE3B-59D7-4770-A547-17F8652E96DA}"/>
                </a:ext>
              </a:extLst>
            </p:cNvPr>
            <p:cNvSpPr/>
            <p:nvPr/>
          </p:nvSpPr>
          <p:spPr>
            <a:xfrm>
              <a:off x="8099108" y="45526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xmlns="" id="{27A1D23D-26C2-45A9-A73B-3CC4A7D74289}"/>
                </a:ext>
              </a:extLst>
            </p:cNvPr>
            <p:cNvSpPr/>
            <p:nvPr/>
          </p:nvSpPr>
          <p:spPr>
            <a:xfrm>
              <a:off x="8189913" y="45526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xmlns="" id="{354672C4-915A-47E3-A95B-13310B89DED7}"/>
                </a:ext>
              </a:extLst>
            </p:cNvPr>
            <p:cNvSpPr/>
            <p:nvPr/>
          </p:nvSpPr>
          <p:spPr>
            <a:xfrm>
              <a:off x="8279447" y="45526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6" name="任意多边形: 形状 9995">
              <a:extLst>
                <a:ext uri="{FF2B5EF4-FFF2-40B4-BE49-F238E27FC236}">
                  <a16:creationId xmlns:a16="http://schemas.microsoft.com/office/drawing/2014/main" xmlns="" id="{126C2943-0C37-447A-942A-C45848C8FD37}"/>
                </a:ext>
              </a:extLst>
            </p:cNvPr>
            <p:cNvSpPr/>
            <p:nvPr/>
          </p:nvSpPr>
          <p:spPr>
            <a:xfrm>
              <a:off x="8099108" y="46910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xmlns="" id="{DD2425A3-B8A9-46F2-9CCD-874005D026BB}"/>
                </a:ext>
              </a:extLst>
            </p:cNvPr>
            <p:cNvSpPr/>
            <p:nvPr/>
          </p:nvSpPr>
          <p:spPr>
            <a:xfrm>
              <a:off x="8189913" y="46910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xmlns="" id="{4BB4C331-F0ED-401F-ACA7-CB0F615392D8}"/>
                </a:ext>
              </a:extLst>
            </p:cNvPr>
            <p:cNvSpPr/>
            <p:nvPr/>
          </p:nvSpPr>
          <p:spPr>
            <a:xfrm>
              <a:off x="8279447" y="46910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xmlns="" id="{710F8B05-E8D2-47E8-AD86-9742F6491218}"/>
                </a:ext>
              </a:extLst>
            </p:cNvPr>
            <p:cNvSpPr/>
            <p:nvPr/>
          </p:nvSpPr>
          <p:spPr>
            <a:xfrm>
              <a:off x="8099108" y="48294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xmlns="" id="{91F018A7-5A29-43D7-9719-24FAFA994F49}"/>
                </a:ext>
              </a:extLst>
            </p:cNvPr>
            <p:cNvSpPr/>
            <p:nvPr/>
          </p:nvSpPr>
          <p:spPr>
            <a:xfrm>
              <a:off x="8189913" y="48294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1" name="任意多边形: 形状 10000">
              <a:extLst>
                <a:ext uri="{FF2B5EF4-FFF2-40B4-BE49-F238E27FC236}">
                  <a16:creationId xmlns:a16="http://schemas.microsoft.com/office/drawing/2014/main" xmlns="" id="{34E84F1E-CAAD-4391-A929-ADF2A70D30FC}"/>
                </a:ext>
              </a:extLst>
            </p:cNvPr>
            <p:cNvSpPr/>
            <p:nvPr/>
          </p:nvSpPr>
          <p:spPr>
            <a:xfrm>
              <a:off x="8279447" y="48294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2" name="任意多边形: 形状 10001">
              <a:extLst>
                <a:ext uri="{FF2B5EF4-FFF2-40B4-BE49-F238E27FC236}">
                  <a16:creationId xmlns:a16="http://schemas.microsoft.com/office/drawing/2014/main" xmlns="" id="{F63FA007-8894-4187-B351-14C3AE52F92B}"/>
                </a:ext>
              </a:extLst>
            </p:cNvPr>
            <p:cNvSpPr/>
            <p:nvPr/>
          </p:nvSpPr>
          <p:spPr>
            <a:xfrm>
              <a:off x="8515668" y="42757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xmlns="" id="{4DBCECE0-16D9-40F1-A9CA-3878A7AB293F}"/>
                </a:ext>
              </a:extLst>
            </p:cNvPr>
            <p:cNvSpPr/>
            <p:nvPr/>
          </p:nvSpPr>
          <p:spPr>
            <a:xfrm>
              <a:off x="8515668" y="44142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xmlns="" id="{ABDEDF2B-33AB-4862-89B5-C2245674ADE7}"/>
                </a:ext>
              </a:extLst>
            </p:cNvPr>
            <p:cNvSpPr/>
            <p:nvPr/>
          </p:nvSpPr>
          <p:spPr>
            <a:xfrm>
              <a:off x="8515668" y="45526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5" name="任意多边形: 形状 10004">
              <a:extLst>
                <a:ext uri="{FF2B5EF4-FFF2-40B4-BE49-F238E27FC236}">
                  <a16:creationId xmlns:a16="http://schemas.microsoft.com/office/drawing/2014/main" xmlns="" id="{FD49143E-86D6-44FC-9D57-F8AEF5703106}"/>
                </a:ext>
              </a:extLst>
            </p:cNvPr>
            <p:cNvSpPr/>
            <p:nvPr/>
          </p:nvSpPr>
          <p:spPr>
            <a:xfrm>
              <a:off x="8515668" y="46910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xmlns="" id="{8C2C8E0B-5C9E-457A-B0CA-CC7E58A8DF45}"/>
                </a:ext>
              </a:extLst>
            </p:cNvPr>
            <p:cNvSpPr/>
            <p:nvPr/>
          </p:nvSpPr>
          <p:spPr>
            <a:xfrm>
              <a:off x="8515668" y="48294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xmlns="" id="{1C64C654-04C2-4520-9F31-BBBA480BCD82}"/>
                </a:ext>
              </a:extLst>
            </p:cNvPr>
            <p:cNvSpPr/>
            <p:nvPr/>
          </p:nvSpPr>
          <p:spPr>
            <a:xfrm>
              <a:off x="8340408" y="4905693"/>
              <a:ext cx="336550" cy="717550"/>
            </a:xfrm>
            <a:custGeom>
              <a:avLst/>
              <a:gdLst>
                <a:gd name="connsiteX0" fmla="*/ 4762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2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2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2" y="71405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xmlns="" id="{E28C3B35-8998-438D-8308-2E6B48F7C8DC}"/>
                </a:ext>
              </a:extLst>
            </p:cNvPr>
            <p:cNvSpPr/>
            <p:nvPr/>
          </p:nvSpPr>
          <p:spPr>
            <a:xfrm>
              <a:off x="8066088" y="490569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3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3" y="71405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xmlns="" id="{A74112F2-DBCF-4835-B79C-D11487536055}"/>
                </a:ext>
              </a:extLst>
            </p:cNvPr>
            <p:cNvSpPr/>
            <p:nvPr/>
          </p:nvSpPr>
          <p:spPr>
            <a:xfrm>
              <a:off x="8099108" y="49577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xmlns="" id="{2DB2C1B0-C1D0-4E8D-9146-55B2A206C1EB}"/>
                </a:ext>
              </a:extLst>
            </p:cNvPr>
            <p:cNvSpPr/>
            <p:nvPr/>
          </p:nvSpPr>
          <p:spPr>
            <a:xfrm>
              <a:off x="8189913" y="49577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xmlns="" id="{2D4A9AE2-0BCB-4CC5-93C5-7C6C71E6DF78}"/>
                </a:ext>
              </a:extLst>
            </p:cNvPr>
            <p:cNvSpPr/>
            <p:nvPr/>
          </p:nvSpPr>
          <p:spPr>
            <a:xfrm>
              <a:off x="8279447" y="49577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xmlns="" id="{60FF8A58-BAFB-420A-A5F1-B2E37D75E4CA}"/>
                </a:ext>
              </a:extLst>
            </p:cNvPr>
            <p:cNvSpPr/>
            <p:nvPr/>
          </p:nvSpPr>
          <p:spPr>
            <a:xfrm>
              <a:off x="8099108" y="50961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xmlns="" id="{66566BA3-EFE2-4752-A47F-089A9350C5E3}"/>
                </a:ext>
              </a:extLst>
            </p:cNvPr>
            <p:cNvSpPr/>
            <p:nvPr/>
          </p:nvSpPr>
          <p:spPr>
            <a:xfrm>
              <a:off x="8189913" y="50961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xmlns="" id="{81FE1D9A-ABFD-4EBA-8062-4F5524B764FC}"/>
                </a:ext>
              </a:extLst>
            </p:cNvPr>
            <p:cNvSpPr/>
            <p:nvPr/>
          </p:nvSpPr>
          <p:spPr>
            <a:xfrm>
              <a:off x="8279447" y="50961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xmlns="" id="{FE0C28E8-1816-4253-B45E-D7C74E81D650}"/>
                </a:ext>
              </a:extLst>
            </p:cNvPr>
            <p:cNvSpPr/>
            <p:nvPr/>
          </p:nvSpPr>
          <p:spPr>
            <a:xfrm>
              <a:off x="8099108" y="523462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xmlns="" id="{40BDDA8B-605A-4664-ACAB-D0A8942D2C19}"/>
                </a:ext>
              </a:extLst>
            </p:cNvPr>
            <p:cNvSpPr/>
            <p:nvPr/>
          </p:nvSpPr>
          <p:spPr>
            <a:xfrm>
              <a:off x="8189913" y="52346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xmlns="" id="{2BAFAC65-D338-4C8A-96F6-094FC70E7184}"/>
                </a:ext>
              </a:extLst>
            </p:cNvPr>
            <p:cNvSpPr/>
            <p:nvPr/>
          </p:nvSpPr>
          <p:spPr>
            <a:xfrm>
              <a:off x="8279447" y="523462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xmlns="" id="{4D2138C9-DD23-40E9-A98C-250B0F4A5F95}"/>
                </a:ext>
              </a:extLst>
            </p:cNvPr>
            <p:cNvSpPr/>
            <p:nvPr/>
          </p:nvSpPr>
          <p:spPr>
            <a:xfrm>
              <a:off x="8099108" y="537305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xmlns="" id="{70F61699-0375-4660-BC68-20D65AFFBC88}"/>
                </a:ext>
              </a:extLst>
            </p:cNvPr>
            <p:cNvSpPr/>
            <p:nvPr/>
          </p:nvSpPr>
          <p:spPr>
            <a:xfrm>
              <a:off x="8189913" y="537305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xmlns="" id="{FAC5CCBB-7CD6-4C45-86D3-DFB2131EDC15}"/>
                </a:ext>
              </a:extLst>
            </p:cNvPr>
            <p:cNvSpPr/>
            <p:nvPr/>
          </p:nvSpPr>
          <p:spPr>
            <a:xfrm>
              <a:off x="8279447" y="537305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xmlns="" id="{96A35FC8-392D-4932-8CAB-881108DC689D}"/>
                </a:ext>
              </a:extLst>
            </p:cNvPr>
            <p:cNvSpPr/>
            <p:nvPr/>
          </p:nvSpPr>
          <p:spPr>
            <a:xfrm>
              <a:off x="8099108" y="55114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xmlns="" id="{B0E5A21C-6A85-45AF-8DF1-E6E0236FBA29}"/>
                </a:ext>
              </a:extLst>
            </p:cNvPr>
            <p:cNvSpPr/>
            <p:nvPr/>
          </p:nvSpPr>
          <p:spPr>
            <a:xfrm>
              <a:off x="8189913" y="55114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xmlns="" id="{B1A369C4-859E-4AF2-ABBE-7BD9680AFEF6}"/>
                </a:ext>
              </a:extLst>
            </p:cNvPr>
            <p:cNvSpPr/>
            <p:nvPr/>
          </p:nvSpPr>
          <p:spPr>
            <a:xfrm>
              <a:off x="8279447" y="55114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xmlns="" id="{CC962F6D-89E4-4A3B-A542-383E7CE2EF0A}"/>
                </a:ext>
              </a:extLst>
            </p:cNvPr>
            <p:cNvSpPr/>
            <p:nvPr/>
          </p:nvSpPr>
          <p:spPr>
            <a:xfrm>
              <a:off x="8515668" y="49577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xmlns="" id="{4C722A82-BF6E-4C1D-A9FE-2F5ABC6EC98A}"/>
                </a:ext>
              </a:extLst>
            </p:cNvPr>
            <p:cNvSpPr/>
            <p:nvPr/>
          </p:nvSpPr>
          <p:spPr>
            <a:xfrm>
              <a:off x="8515668" y="50961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xmlns="" id="{840E0248-2910-42F8-B8A7-E2E7187C7B91}"/>
                </a:ext>
              </a:extLst>
            </p:cNvPr>
            <p:cNvSpPr/>
            <p:nvPr/>
          </p:nvSpPr>
          <p:spPr>
            <a:xfrm>
              <a:off x="8515668" y="52346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xmlns="" id="{4C693353-BE33-475D-A8D6-945DD86D6BD7}"/>
                </a:ext>
              </a:extLst>
            </p:cNvPr>
            <p:cNvSpPr/>
            <p:nvPr/>
          </p:nvSpPr>
          <p:spPr>
            <a:xfrm>
              <a:off x="8515668" y="537305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xmlns="" id="{82E097A4-80EE-4E87-9123-9ABF12937BA6}"/>
                </a:ext>
              </a:extLst>
            </p:cNvPr>
            <p:cNvSpPr/>
            <p:nvPr/>
          </p:nvSpPr>
          <p:spPr>
            <a:xfrm>
              <a:off x="8515668" y="55114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xmlns="" id="{C550F866-D01E-4BC5-9EC8-79059B4B28B9}"/>
                </a:ext>
              </a:extLst>
            </p:cNvPr>
            <p:cNvSpPr/>
            <p:nvPr/>
          </p:nvSpPr>
          <p:spPr>
            <a:xfrm>
              <a:off x="8066088" y="4459288"/>
              <a:ext cx="336550" cy="1162050"/>
            </a:xfrm>
            <a:custGeom>
              <a:avLst/>
              <a:gdLst>
                <a:gd name="connsiteX0" fmla="*/ 333057 w 336550"/>
                <a:gd name="connsiteY0" fmla="*/ 1160463 h 1162050"/>
                <a:gd name="connsiteX1" fmla="*/ 4763 w 336550"/>
                <a:gd name="connsiteY1" fmla="*/ 1160463 h 1162050"/>
                <a:gd name="connsiteX2" fmla="*/ 4763 w 336550"/>
                <a:gd name="connsiteY2" fmla="*/ 4763 h 1162050"/>
                <a:gd name="connsiteX3" fmla="*/ 333057 w 336550"/>
                <a:gd name="connsiteY3" fmla="*/ 387667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1162050">
                  <a:moveTo>
                    <a:pt x="333057" y="1160463"/>
                  </a:moveTo>
                  <a:lnTo>
                    <a:pt x="4763" y="1160463"/>
                  </a:lnTo>
                  <a:lnTo>
                    <a:pt x="4763" y="4763"/>
                  </a:lnTo>
                  <a:lnTo>
                    <a:pt x="333057" y="387667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xmlns="" id="{1C618D7B-268A-41A4-B7AC-863135D92BE1}"/>
                </a:ext>
              </a:extLst>
            </p:cNvPr>
            <p:cNvSpPr/>
            <p:nvPr/>
          </p:nvSpPr>
          <p:spPr>
            <a:xfrm>
              <a:off x="7742872" y="4701858"/>
              <a:ext cx="431800" cy="920750"/>
            </a:xfrm>
            <a:custGeom>
              <a:avLst/>
              <a:gdLst>
                <a:gd name="connsiteX0" fmla="*/ 4762 w 431800"/>
                <a:gd name="connsiteY0" fmla="*/ 4763 h 920750"/>
                <a:gd name="connsiteX1" fmla="*/ 427037 w 431800"/>
                <a:gd name="connsiteY1" fmla="*/ 4763 h 920750"/>
                <a:gd name="connsiteX2" fmla="*/ 427037 w 431800"/>
                <a:gd name="connsiteY2" fmla="*/ 917893 h 920750"/>
                <a:gd name="connsiteX3" fmla="*/ 4762 w 431800"/>
                <a:gd name="connsiteY3" fmla="*/ 917893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920750">
                  <a:moveTo>
                    <a:pt x="4762" y="4763"/>
                  </a:moveTo>
                  <a:lnTo>
                    <a:pt x="427037" y="4763"/>
                  </a:lnTo>
                  <a:lnTo>
                    <a:pt x="427037" y="917893"/>
                  </a:lnTo>
                  <a:lnTo>
                    <a:pt x="4762" y="91789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xmlns="" id="{83E80D52-4C73-441E-9CC3-AA2F859B5C4D}"/>
                </a:ext>
              </a:extLst>
            </p:cNvPr>
            <p:cNvSpPr/>
            <p:nvPr/>
          </p:nvSpPr>
          <p:spPr>
            <a:xfrm>
              <a:off x="7566343" y="4459288"/>
              <a:ext cx="603250" cy="247650"/>
            </a:xfrm>
            <a:custGeom>
              <a:avLst/>
              <a:gdLst>
                <a:gd name="connsiteX0" fmla="*/ 181292 w 603250"/>
                <a:gd name="connsiteY0" fmla="*/ 247333 h 247650"/>
                <a:gd name="connsiteX1" fmla="*/ 603567 w 603250"/>
                <a:gd name="connsiteY1" fmla="*/ 247333 h 247650"/>
                <a:gd name="connsiteX2" fmla="*/ 427038 w 603250"/>
                <a:gd name="connsiteY2" fmla="*/ 4763 h 247650"/>
                <a:gd name="connsiteX3" fmla="*/ 4763 w 603250"/>
                <a:gd name="connsiteY3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" h="247650">
                  <a:moveTo>
                    <a:pt x="181292" y="247333"/>
                  </a:moveTo>
                  <a:lnTo>
                    <a:pt x="603567" y="247333"/>
                  </a:lnTo>
                  <a:lnTo>
                    <a:pt x="42703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xmlns="" id="{957BDF30-E7EC-4348-B77A-1B2E553317AB}"/>
                </a:ext>
              </a:extLst>
            </p:cNvPr>
            <p:cNvSpPr/>
            <p:nvPr/>
          </p:nvSpPr>
          <p:spPr>
            <a:xfrm>
              <a:off x="7389813" y="4459288"/>
              <a:ext cx="603250" cy="247650"/>
            </a:xfrm>
            <a:custGeom>
              <a:avLst/>
              <a:gdLst>
                <a:gd name="connsiteX0" fmla="*/ 427038 w 603250"/>
                <a:gd name="connsiteY0" fmla="*/ 247333 h 247650"/>
                <a:gd name="connsiteX1" fmla="*/ 4763 w 603250"/>
                <a:gd name="connsiteY1" fmla="*/ 247333 h 247650"/>
                <a:gd name="connsiteX2" fmla="*/ 181293 w 603250"/>
                <a:gd name="connsiteY2" fmla="*/ 4763 h 247650"/>
                <a:gd name="connsiteX3" fmla="*/ 603568 w 603250"/>
                <a:gd name="connsiteY3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" h="247650">
                  <a:moveTo>
                    <a:pt x="427038" y="247333"/>
                  </a:moveTo>
                  <a:lnTo>
                    <a:pt x="4763" y="247333"/>
                  </a:lnTo>
                  <a:lnTo>
                    <a:pt x="181293" y="4763"/>
                  </a:lnTo>
                  <a:lnTo>
                    <a:pt x="603568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xmlns="" id="{FA41BDB2-158C-423D-AF84-72CDF47E39A7}"/>
                </a:ext>
              </a:extLst>
            </p:cNvPr>
            <p:cNvSpPr/>
            <p:nvPr/>
          </p:nvSpPr>
          <p:spPr>
            <a:xfrm>
              <a:off x="7389813" y="4701858"/>
              <a:ext cx="431800" cy="920750"/>
            </a:xfrm>
            <a:custGeom>
              <a:avLst/>
              <a:gdLst>
                <a:gd name="connsiteX0" fmla="*/ 4763 w 431800"/>
                <a:gd name="connsiteY0" fmla="*/ 4763 h 920750"/>
                <a:gd name="connsiteX1" fmla="*/ 427038 w 431800"/>
                <a:gd name="connsiteY1" fmla="*/ 4763 h 920750"/>
                <a:gd name="connsiteX2" fmla="*/ 427038 w 431800"/>
                <a:gd name="connsiteY2" fmla="*/ 917893 h 920750"/>
                <a:gd name="connsiteX3" fmla="*/ 4763 w 431800"/>
                <a:gd name="connsiteY3" fmla="*/ 917893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920750">
                  <a:moveTo>
                    <a:pt x="4763" y="4763"/>
                  </a:moveTo>
                  <a:lnTo>
                    <a:pt x="427038" y="4763"/>
                  </a:lnTo>
                  <a:lnTo>
                    <a:pt x="427038" y="917893"/>
                  </a:lnTo>
                  <a:lnTo>
                    <a:pt x="4763" y="91789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xmlns="" id="{F4A5BAD0-9FAA-4B33-B9F8-A0A59CA15FB3}"/>
                </a:ext>
              </a:extLst>
            </p:cNvPr>
            <p:cNvSpPr/>
            <p:nvPr/>
          </p:nvSpPr>
          <p:spPr>
            <a:xfrm>
              <a:off x="7432358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xmlns="" id="{1B14ACA5-0895-46A4-A256-53B898E80596}"/>
                </a:ext>
              </a:extLst>
            </p:cNvPr>
            <p:cNvSpPr/>
            <p:nvPr/>
          </p:nvSpPr>
          <p:spPr>
            <a:xfrm>
              <a:off x="7549197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xmlns="" id="{CF96C50C-918E-4EB6-A29D-895DA387C104}"/>
                </a:ext>
              </a:extLst>
            </p:cNvPr>
            <p:cNvSpPr/>
            <p:nvPr/>
          </p:nvSpPr>
          <p:spPr>
            <a:xfrm>
              <a:off x="7664133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xmlns="" id="{3377FAD5-9090-4540-9227-9E4BB30909E0}"/>
                </a:ext>
              </a:extLst>
            </p:cNvPr>
            <p:cNvSpPr/>
            <p:nvPr/>
          </p:nvSpPr>
          <p:spPr>
            <a:xfrm>
              <a:off x="7432358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xmlns="" id="{5D603464-0B28-4376-8587-DAFFB656A86E}"/>
                </a:ext>
              </a:extLst>
            </p:cNvPr>
            <p:cNvSpPr/>
            <p:nvPr/>
          </p:nvSpPr>
          <p:spPr>
            <a:xfrm>
              <a:off x="7549197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xmlns="" id="{9817C6FF-EE46-4BA1-AC77-3FCEAA9638C5}"/>
                </a:ext>
              </a:extLst>
            </p:cNvPr>
            <p:cNvSpPr/>
            <p:nvPr/>
          </p:nvSpPr>
          <p:spPr>
            <a:xfrm>
              <a:off x="7664133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xmlns="" id="{DD2ED4D6-6F17-4701-BBEE-C49335170C30}"/>
                </a:ext>
              </a:extLst>
            </p:cNvPr>
            <p:cNvSpPr/>
            <p:nvPr/>
          </p:nvSpPr>
          <p:spPr>
            <a:xfrm>
              <a:off x="7432358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1" name="任意多边形: 形状 10040">
              <a:extLst>
                <a:ext uri="{FF2B5EF4-FFF2-40B4-BE49-F238E27FC236}">
                  <a16:creationId xmlns:a16="http://schemas.microsoft.com/office/drawing/2014/main" xmlns="" id="{A352E29B-49E2-4CC4-A55F-B7F012AB2E0C}"/>
                </a:ext>
              </a:extLst>
            </p:cNvPr>
            <p:cNvSpPr/>
            <p:nvPr/>
          </p:nvSpPr>
          <p:spPr>
            <a:xfrm>
              <a:off x="7549197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2" name="任意多边形: 形状 10041">
              <a:extLst>
                <a:ext uri="{FF2B5EF4-FFF2-40B4-BE49-F238E27FC236}">
                  <a16:creationId xmlns:a16="http://schemas.microsoft.com/office/drawing/2014/main" xmlns="" id="{8BDBFDE5-AC06-43FD-99AB-D2C8DB4C0D6E}"/>
                </a:ext>
              </a:extLst>
            </p:cNvPr>
            <p:cNvSpPr/>
            <p:nvPr/>
          </p:nvSpPr>
          <p:spPr>
            <a:xfrm>
              <a:off x="7664133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3" name="任意多边形: 形状 10042">
              <a:extLst>
                <a:ext uri="{FF2B5EF4-FFF2-40B4-BE49-F238E27FC236}">
                  <a16:creationId xmlns:a16="http://schemas.microsoft.com/office/drawing/2014/main" xmlns="" id="{3A346D68-5EDE-4DC0-BBAF-CB5708209A10}"/>
                </a:ext>
              </a:extLst>
            </p:cNvPr>
            <p:cNvSpPr/>
            <p:nvPr/>
          </p:nvSpPr>
          <p:spPr>
            <a:xfrm>
              <a:off x="7432358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4" name="任意多边形: 形状 10043">
              <a:extLst>
                <a:ext uri="{FF2B5EF4-FFF2-40B4-BE49-F238E27FC236}">
                  <a16:creationId xmlns:a16="http://schemas.microsoft.com/office/drawing/2014/main" xmlns="" id="{0F20CBFD-2FF3-4B4E-9CAF-70C27D950C68}"/>
                </a:ext>
              </a:extLst>
            </p:cNvPr>
            <p:cNvSpPr/>
            <p:nvPr/>
          </p:nvSpPr>
          <p:spPr>
            <a:xfrm>
              <a:off x="7549197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5" name="任意多边形: 形状 10044">
              <a:extLst>
                <a:ext uri="{FF2B5EF4-FFF2-40B4-BE49-F238E27FC236}">
                  <a16:creationId xmlns:a16="http://schemas.microsoft.com/office/drawing/2014/main" xmlns="" id="{9573B6FF-83FD-48DF-95BD-27111E74A6D8}"/>
                </a:ext>
              </a:extLst>
            </p:cNvPr>
            <p:cNvSpPr/>
            <p:nvPr/>
          </p:nvSpPr>
          <p:spPr>
            <a:xfrm>
              <a:off x="7664133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6" name="任意多边形: 形状 10045">
              <a:extLst>
                <a:ext uri="{FF2B5EF4-FFF2-40B4-BE49-F238E27FC236}">
                  <a16:creationId xmlns:a16="http://schemas.microsoft.com/office/drawing/2014/main" xmlns="" id="{B89A8518-6AD2-4793-AF5B-FBDC5BED2F51}"/>
                </a:ext>
              </a:extLst>
            </p:cNvPr>
            <p:cNvSpPr/>
            <p:nvPr/>
          </p:nvSpPr>
          <p:spPr>
            <a:xfrm>
              <a:off x="7432358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7" name="任意多边形: 形状 10046">
              <a:extLst>
                <a:ext uri="{FF2B5EF4-FFF2-40B4-BE49-F238E27FC236}">
                  <a16:creationId xmlns:a16="http://schemas.microsoft.com/office/drawing/2014/main" xmlns="" id="{E100B104-F4C2-4E0D-AFC4-ABED07932979}"/>
                </a:ext>
              </a:extLst>
            </p:cNvPr>
            <p:cNvSpPr/>
            <p:nvPr/>
          </p:nvSpPr>
          <p:spPr>
            <a:xfrm>
              <a:off x="7549197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8" name="任意多边形: 形状 10047">
              <a:extLst>
                <a:ext uri="{FF2B5EF4-FFF2-40B4-BE49-F238E27FC236}">
                  <a16:creationId xmlns:a16="http://schemas.microsoft.com/office/drawing/2014/main" xmlns="" id="{E5552589-8360-4BF3-AD6E-10C4ACB5CA11}"/>
                </a:ext>
              </a:extLst>
            </p:cNvPr>
            <p:cNvSpPr/>
            <p:nvPr/>
          </p:nvSpPr>
          <p:spPr>
            <a:xfrm>
              <a:off x="7664133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9" name="任意多边形: 形状 10048">
              <a:extLst>
                <a:ext uri="{FF2B5EF4-FFF2-40B4-BE49-F238E27FC236}">
                  <a16:creationId xmlns:a16="http://schemas.microsoft.com/office/drawing/2014/main" xmlns="" id="{F2DF886C-327A-4995-8AB6-AB5370099E99}"/>
                </a:ext>
              </a:extLst>
            </p:cNvPr>
            <p:cNvSpPr/>
            <p:nvPr/>
          </p:nvSpPr>
          <p:spPr>
            <a:xfrm>
              <a:off x="7968933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0" name="任意多边形: 形状 10049">
              <a:extLst>
                <a:ext uri="{FF2B5EF4-FFF2-40B4-BE49-F238E27FC236}">
                  <a16:creationId xmlns:a16="http://schemas.microsoft.com/office/drawing/2014/main" xmlns="" id="{8BBC36DE-34B3-4251-A939-F884561E09F4}"/>
                </a:ext>
              </a:extLst>
            </p:cNvPr>
            <p:cNvSpPr/>
            <p:nvPr/>
          </p:nvSpPr>
          <p:spPr>
            <a:xfrm>
              <a:off x="7968933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1" name="任意多边形: 形状 10050">
              <a:extLst>
                <a:ext uri="{FF2B5EF4-FFF2-40B4-BE49-F238E27FC236}">
                  <a16:creationId xmlns:a16="http://schemas.microsoft.com/office/drawing/2014/main" xmlns="" id="{CE6D344F-E231-4EC8-B950-CCE8E8950699}"/>
                </a:ext>
              </a:extLst>
            </p:cNvPr>
            <p:cNvSpPr/>
            <p:nvPr/>
          </p:nvSpPr>
          <p:spPr>
            <a:xfrm>
              <a:off x="7968933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2" name="任意多边形: 形状 10051">
              <a:extLst>
                <a:ext uri="{FF2B5EF4-FFF2-40B4-BE49-F238E27FC236}">
                  <a16:creationId xmlns:a16="http://schemas.microsoft.com/office/drawing/2014/main" xmlns="" id="{57E117AC-3A8F-4E45-B325-2FCE4336D049}"/>
                </a:ext>
              </a:extLst>
            </p:cNvPr>
            <p:cNvSpPr/>
            <p:nvPr/>
          </p:nvSpPr>
          <p:spPr>
            <a:xfrm>
              <a:off x="7968933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3" name="任意多边形: 形状 10052">
              <a:extLst>
                <a:ext uri="{FF2B5EF4-FFF2-40B4-BE49-F238E27FC236}">
                  <a16:creationId xmlns:a16="http://schemas.microsoft.com/office/drawing/2014/main" xmlns="" id="{52E8088F-8B92-4C70-95C0-E5BFDF1670E7}"/>
                </a:ext>
              </a:extLst>
            </p:cNvPr>
            <p:cNvSpPr/>
            <p:nvPr/>
          </p:nvSpPr>
          <p:spPr>
            <a:xfrm>
              <a:off x="7968933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4" name="任意多边形: 形状 10053">
              <a:extLst>
                <a:ext uri="{FF2B5EF4-FFF2-40B4-BE49-F238E27FC236}">
                  <a16:creationId xmlns:a16="http://schemas.microsoft.com/office/drawing/2014/main" xmlns="" id="{1C488615-8F7E-44D6-9B23-973D0D7CA903}"/>
                </a:ext>
              </a:extLst>
            </p:cNvPr>
            <p:cNvSpPr/>
            <p:nvPr userDrawn="1"/>
          </p:nvSpPr>
          <p:spPr>
            <a:xfrm>
              <a:off x="7395528" y="4768533"/>
              <a:ext cx="1003300" cy="838200"/>
            </a:xfrm>
            <a:custGeom>
              <a:avLst/>
              <a:gdLst>
                <a:gd name="connsiteX0" fmla="*/ 4763 w 1003300"/>
                <a:gd name="connsiteY0" fmla="*/ 4763 h 838200"/>
                <a:gd name="connsiteX1" fmla="*/ 1003618 w 1003300"/>
                <a:gd name="connsiteY1" fmla="*/ 4763 h 838200"/>
                <a:gd name="connsiteX2" fmla="*/ 1003618 w 1003300"/>
                <a:gd name="connsiteY2" fmla="*/ 833438 h 838200"/>
                <a:gd name="connsiteX3" fmla="*/ 4763 w 1003300"/>
                <a:gd name="connsiteY3" fmla="*/ 833438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300" h="838200">
                  <a:moveTo>
                    <a:pt x="4763" y="4763"/>
                  </a:moveTo>
                  <a:lnTo>
                    <a:pt x="1003618" y="4763"/>
                  </a:lnTo>
                  <a:lnTo>
                    <a:pt x="1003618" y="833438"/>
                  </a:lnTo>
                  <a:lnTo>
                    <a:pt x="4763" y="833438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5" name="任意多边形: 形状 10054">
              <a:extLst>
                <a:ext uri="{FF2B5EF4-FFF2-40B4-BE49-F238E27FC236}">
                  <a16:creationId xmlns:a16="http://schemas.microsoft.com/office/drawing/2014/main" xmlns="" id="{B945B29D-E9D9-418F-9A5F-ADADC6482757}"/>
                </a:ext>
              </a:extLst>
            </p:cNvPr>
            <p:cNvSpPr/>
            <p:nvPr/>
          </p:nvSpPr>
          <p:spPr>
            <a:xfrm>
              <a:off x="9473883" y="4572953"/>
              <a:ext cx="755650" cy="1454150"/>
            </a:xfrm>
            <a:custGeom>
              <a:avLst/>
              <a:gdLst>
                <a:gd name="connsiteX0" fmla="*/ 4762 w 755650"/>
                <a:gd name="connsiteY0" fmla="*/ 4763 h 1454150"/>
                <a:gd name="connsiteX1" fmla="*/ 753427 w 755650"/>
                <a:gd name="connsiteY1" fmla="*/ 4763 h 1454150"/>
                <a:gd name="connsiteX2" fmla="*/ 753427 w 755650"/>
                <a:gd name="connsiteY2" fmla="*/ 1450023 h 1454150"/>
                <a:gd name="connsiteX3" fmla="*/ 4762 w 755650"/>
                <a:gd name="connsiteY3" fmla="*/ 1450023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650" h="1454150">
                  <a:moveTo>
                    <a:pt x="4762" y="4763"/>
                  </a:moveTo>
                  <a:lnTo>
                    <a:pt x="753427" y="4763"/>
                  </a:lnTo>
                  <a:lnTo>
                    <a:pt x="753427" y="1450023"/>
                  </a:lnTo>
                  <a:lnTo>
                    <a:pt x="4762" y="145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6" name="任意多边形: 形状 10055">
              <a:extLst>
                <a:ext uri="{FF2B5EF4-FFF2-40B4-BE49-F238E27FC236}">
                  <a16:creationId xmlns:a16="http://schemas.microsoft.com/office/drawing/2014/main" xmlns="" id="{D40C82A4-6E30-4B72-945B-6ED10389DAFD}"/>
                </a:ext>
              </a:extLst>
            </p:cNvPr>
            <p:cNvSpPr/>
            <p:nvPr userDrawn="1"/>
          </p:nvSpPr>
          <p:spPr>
            <a:xfrm>
              <a:off x="10501313" y="4351338"/>
              <a:ext cx="609600" cy="1231900"/>
            </a:xfrm>
            <a:custGeom>
              <a:avLst/>
              <a:gdLst>
                <a:gd name="connsiteX0" fmla="*/ 4763 w 609600"/>
                <a:gd name="connsiteY0" fmla="*/ 4763 h 1231900"/>
                <a:gd name="connsiteX1" fmla="*/ 607378 w 609600"/>
                <a:gd name="connsiteY1" fmla="*/ 4763 h 1231900"/>
                <a:gd name="connsiteX2" fmla="*/ 607378 w 609600"/>
                <a:gd name="connsiteY2" fmla="*/ 1230947 h 1231900"/>
                <a:gd name="connsiteX3" fmla="*/ 4763 w 609600"/>
                <a:gd name="connsiteY3" fmla="*/ 1230947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231900">
                  <a:moveTo>
                    <a:pt x="4763" y="4763"/>
                  </a:moveTo>
                  <a:lnTo>
                    <a:pt x="607378" y="4763"/>
                  </a:lnTo>
                  <a:lnTo>
                    <a:pt x="607378" y="1230947"/>
                  </a:lnTo>
                  <a:lnTo>
                    <a:pt x="4763" y="1230947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7" name="任意多边形: 形状 10056">
              <a:extLst>
                <a:ext uri="{FF2B5EF4-FFF2-40B4-BE49-F238E27FC236}">
                  <a16:creationId xmlns:a16="http://schemas.microsoft.com/office/drawing/2014/main" xmlns="" id="{460F58C5-60BB-42CA-B59E-477F08FECCF1}"/>
                </a:ext>
              </a:extLst>
            </p:cNvPr>
            <p:cNvSpPr/>
            <p:nvPr/>
          </p:nvSpPr>
          <p:spPr>
            <a:xfrm>
              <a:off x="10975658" y="5076508"/>
              <a:ext cx="374650" cy="508000"/>
            </a:xfrm>
            <a:custGeom>
              <a:avLst/>
              <a:gdLst>
                <a:gd name="connsiteX0" fmla="*/ 4762 w 374650"/>
                <a:gd name="connsiteY0" fmla="*/ 4763 h 508000"/>
                <a:gd name="connsiteX1" fmla="*/ 373062 w 374650"/>
                <a:gd name="connsiteY1" fmla="*/ 4763 h 508000"/>
                <a:gd name="connsiteX2" fmla="*/ 373062 w 374650"/>
                <a:gd name="connsiteY2" fmla="*/ 508953 h 508000"/>
                <a:gd name="connsiteX3" fmla="*/ 4762 w 374650"/>
                <a:gd name="connsiteY3" fmla="*/ 508953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3"/>
                  </a:moveTo>
                  <a:lnTo>
                    <a:pt x="373062" y="4763"/>
                  </a:lnTo>
                  <a:lnTo>
                    <a:pt x="373062" y="508953"/>
                  </a:lnTo>
                  <a:lnTo>
                    <a:pt x="4762" y="5089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8" name="任意多边形: 形状 10057">
              <a:extLst>
                <a:ext uri="{FF2B5EF4-FFF2-40B4-BE49-F238E27FC236}">
                  <a16:creationId xmlns:a16="http://schemas.microsoft.com/office/drawing/2014/main" xmlns="" id="{2D36F517-C8D4-4CDF-B516-87375B35B8B2}"/>
                </a:ext>
              </a:extLst>
            </p:cNvPr>
            <p:cNvSpPr/>
            <p:nvPr/>
          </p:nvSpPr>
          <p:spPr>
            <a:xfrm>
              <a:off x="10975657" y="4865053"/>
              <a:ext cx="527050" cy="215900"/>
            </a:xfrm>
            <a:custGeom>
              <a:avLst/>
              <a:gdLst>
                <a:gd name="connsiteX0" fmla="*/ 372428 w 527050"/>
                <a:gd name="connsiteY0" fmla="*/ 216217 h 215900"/>
                <a:gd name="connsiteX1" fmla="*/ 4763 w 527050"/>
                <a:gd name="connsiteY1" fmla="*/ 216217 h 215900"/>
                <a:gd name="connsiteX2" fmla="*/ 158433 w 527050"/>
                <a:gd name="connsiteY2" fmla="*/ 4763 h 215900"/>
                <a:gd name="connsiteX3" fmla="*/ 526733 w 527050"/>
                <a:gd name="connsiteY3" fmla="*/ 4763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215900">
                  <a:moveTo>
                    <a:pt x="372428" y="216217"/>
                  </a:moveTo>
                  <a:lnTo>
                    <a:pt x="4763" y="216217"/>
                  </a:lnTo>
                  <a:lnTo>
                    <a:pt x="158433" y="4763"/>
                  </a:lnTo>
                  <a:lnTo>
                    <a:pt x="52673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59" name="任意多边形: 形状 10058">
              <a:extLst>
                <a:ext uri="{FF2B5EF4-FFF2-40B4-BE49-F238E27FC236}">
                  <a16:creationId xmlns:a16="http://schemas.microsoft.com/office/drawing/2014/main" xmlns="" id="{0210CA24-5C3B-47C2-8E1E-E3C4DA14CC05}"/>
                </a:ext>
              </a:extLst>
            </p:cNvPr>
            <p:cNvSpPr/>
            <p:nvPr/>
          </p:nvSpPr>
          <p:spPr>
            <a:xfrm>
              <a:off x="11129328" y="4865053"/>
              <a:ext cx="527050" cy="215900"/>
            </a:xfrm>
            <a:custGeom>
              <a:avLst/>
              <a:gdLst>
                <a:gd name="connsiteX0" fmla="*/ 158432 w 527050"/>
                <a:gd name="connsiteY0" fmla="*/ 216217 h 215900"/>
                <a:gd name="connsiteX1" fmla="*/ 526732 w 527050"/>
                <a:gd name="connsiteY1" fmla="*/ 216217 h 215900"/>
                <a:gd name="connsiteX2" fmla="*/ 373063 w 527050"/>
                <a:gd name="connsiteY2" fmla="*/ 4763 h 215900"/>
                <a:gd name="connsiteX3" fmla="*/ 4763 w 527050"/>
                <a:gd name="connsiteY3" fmla="*/ 4763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215900">
                  <a:moveTo>
                    <a:pt x="158432" y="216217"/>
                  </a:moveTo>
                  <a:lnTo>
                    <a:pt x="526732" y="216217"/>
                  </a:lnTo>
                  <a:lnTo>
                    <a:pt x="37306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0" name="任意多边形: 形状 10059">
              <a:extLst>
                <a:ext uri="{FF2B5EF4-FFF2-40B4-BE49-F238E27FC236}">
                  <a16:creationId xmlns:a16="http://schemas.microsoft.com/office/drawing/2014/main" xmlns="" id="{F34F90A1-9FE1-49E0-8CBF-95191F6DE38C}"/>
                </a:ext>
              </a:extLst>
            </p:cNvPr>
            <p:cNvSpPr/>
            <p:nvPr/>
          </p:nvSpPr>
          <p:spPr>
            <a:xfrm>
              <a:off x="11282998" y="5076508"/>
              <a:ext cx="374650" cy="508000"/>
            </a:xfrm>
            <a:custGeom>
              <a:avLst/>
              <a:gdLst>
                <a:gd name="connsiteX0" fmla="*/ 4762 w 374650"/>
                <a:gd name="connsiteY0" fmla="*/ 4763 h 508000"/>
                <a:gd name="connsiteX1" fmla="*/ 373062 w 374650"/>
                <a:gd name="connsiteY1" fmla="*/ 4763 h 508000"/>
                <a:gd name="connsiteX2" fmla="*/ 373062 w 374650"/>
                <a:gd name="connsiteY2" fmla="*/ 508953 h 508000"/>
                <a:gd name="connsiteX3" fmla="*/ 4762 w 374650"/>
                <a:gd name="connsiteY3" fmla="*/ 508953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3"/>
                  </a:moveTo>
                  <a:lnTo>
                    <a:pt x="373062" y="4763"/>
                  </a:lnTo>
                  <a:lnTo>
                    <a:pt x="373062" y="508953"/>
                  </a:lnTo>
                  <a:lnTo>
                    <a:pt x="4762" y="5089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1" name="任意多边形: 形状 10060">
              <a:extLst>
                <a:ext uri="{FF2B5EF4-FFF2-40B4-BE49-F238E27FC236}">
                  <a16:creationId xmlns:a16="http://schemas.microsoft.com/office/drawing/2014/main" xmlns="" id="{AC3C8AE0-45B3-47F2-A1F5-8107248BD344}"/>
                </a:ext>
              </a:extLst>
            </p:cNvPr>
            <p:cNvSpPr/>
            <p:nvPr/>
          </p:nvSpPr>
          <p:spPr>
            <a:xfrm>
              <a:off x="11554143" y="51355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2" name="任意多边形: 形状 10061">
              <a:extLst>
                <a:ext uri="{FF2B5EF4-FFF2-40B4-BE49-F238E27FC236}">
                  <a16:creationId xmlns:a16="http://schemas.microsoft.com/office/drawing/2014/main" xmlns="" id="{F249A1C4-1C86-40BE-9882-A3ABC66F9589}"/>
                </a:ext>
              </a:extLst>
            </p:cNvPr>
            <p:cNvSpPr/>
            <p:nvPr/>
          </p:nvSpPr>
          <p:spPr>
            <a:xfrm>
              <a:off x="11451908" y="51355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3" name="任意多边形: 形状 10062">
              <a:extLst>
                <a:ext uri="{FF2B5EF4-FFF2-40B4-BE49-F238E27FC236}">
                  <a16:creationId xmlns:a16="http://schemas.microsoft.com/office/drawing/2014/main" xmlns="" id="{347BC833-575C-457A-A129-525C118E3835}"/>
                </a:ext>
              </a:extLst>
            </p:cNvPr>
            <p:cNvSpPr/>
            <p:nvPr/>
          </p:nvSpPr>
          <p:spPr>
            <a:xfrm>
              <a:off x="11351578" y="51355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4" name="任意多边形: 形状 10063">
              <a:extLst>
                <a:ext uri="{FF2B5EF4-FFF2-40B4-BE49-F238E27FC236}">
                  <a16:creationId xmlns:a16="http://schemas.microsoft.com/office/drawing/2014/main" xmlns="" id="{B81BD034-CFB7-4914-ACED-5EA0A1536539}"/>
                </a:ext>
              </a:extLst>
            </p:cNvPr>
            <p:cNvSpPr/>
            <p:nvPr/>
          </p:nvSpPr>
          <p:spPr>
            <a:xfrm>
              <a:off x="11554143" y="529113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5" name="任意多边形: 形状 10064">
              <a:extLst>
                <a:ext uri="{FF2B5EF4-FFF2-40B4-BE49-F238E27FC236}">
                  <a16:creationId xmlns:a16="http://schemas.microsoft.com/office/drawing/2014/main" xmlns="" id="{E711E30E-934E-4958-BF66-3D7CE5DF4962}"/>
                </a:ext>
              </a:extLst>
            </p:cNvPr>
            <p:cNvSpPr/>
            <p:nvPr/>
          </p:nvSpPr>
          <p:spPr>
            <a:xfrm>
              <a:off x="11451908" y="529113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6" name="任意多边形: 形状 10065">
              <a:extLst>
                <a:ext uri="{FF2B5EF4-FFF2-40B4-BE49-F238E27FC236}">
                  <a16:creationId xmlns:a16="http://schemas.microsoft.com/office/drawing/2014/main" xmlns="" id="{91FB3945-099C-4ADB-96CB-BC5157D419EF}"/>
                </a:ext>
              </a:extLst>
            </p:cNvPr>
            <p:cNvSpPr/>
            <p:nvPr/>
          </p:nvSpPr>
          <p:spPr>
            <a:xfrm>
              <a:off x="11351578" y="529113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7" name="任意多边形: 形状 10066">
              <a:extLst>
                <a:ext uri="{FF2B5EF4-FFF2-40B4-BE49-F238E27FC236}">
                  <a16:creationId xmlns:a16="http://schemas.microsoft.com/office/drawing/2014/main" xmlns="" id="{28ACDB50-2C6E-470C-9911-66D010DE878E}"/>
                </a:ext>
              </a:extLst>
            </p:cNvPr>
            <p:cNvSpPr/>
            <p:nvPr/>
          </p:nvSpPr>
          <p:spPr>
            <a:xfrm>
              <a:off x="11554143" y="544607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8" name="任意多边形: 形状 10067">
              <a:extLst>
                <a:ext uri="{FF2B5EF4-FFF2-40B4-BE49-F238E27FC236}">
                  <a16:creationId xmlns:a16="http://schemas.microsoft.com/office/drawing/2014/main" xmlns="" id="{964D9A03-DF18-4CE8-B334-E76C63F39340}"/>
                </a:ext>
              </a:extLst>
            </p:cNvPr>
            <p:cNvSpPr/>
            <p:nvPr/>
          </p:nvSpPr>
          <p:spPr>
            <a:xfrm>
              <a:off x="11451908" y="544607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69" name="任意多边形: 形状 10068">
              <a:extLst>
                <a:ext uri="{FF2B5EF4-FFF2-40B4-BE49-F238E27FC236}">
                  <a16:creationId xmlns:a16="http://schemas.microsoft.com/office/drawing/2014/main" xmlns="" id="{00AA5133-2457-4C98-8220-EEE36722D103}"/>
                </a:ext>
              </a:extLst>
            </p:cNvPr>
            <p:cNvSpPr/>
            <p:nvPr/>
          </p:nvSpPr>
          <p:spPr>
            <a:xfrm>
              <a:off x="11351578" y="544607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0" name="任意多边形: 形状 10069">
              <a:extLst>
                <a:ext uri="{FF2B5EF4-FFF2-40B4-BE49-F238E27FC236}">
                  <a16:creationId xmlns:a16="http://schemas.microsoft.com/office/drawing/2014/main" xmlns="" id="{065B6C34-0107-4D32-9C82-E09D07F72545}"/>
                </a:ext>
              </a:extLst>
            </p:cNvPr>
            <p:cNvSpPr/>
            <p:nvPr/>
          </p:nvSpPr>
          <p:spPr>
            <a:xfrm>
              <a:off x="11086148" y="51355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1" name="任意多边形: 形状 10070">
              <a:extLst>
                <a:ext uri="{FF2B5EF4-FFF2-40B4-BE49-F238E27FC236}">
                  <a16:creationId xmlns:a16="http://schemas.microsoft.com/office/drawing/2014/main" xmlns="" id="{77B12B29-29C0-43BE-84E0-C8C01CBEF381}"/>
                </a:ext>
              </a:extLst>
            </p:cNvPr>
            <p:cNvSpPr/>
            <p:nvPr/>
          </p:nvSpPr>
          <p:spPr>
            <a:xfrm>
              <a:off x="11086148" y="529113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2" name="任意多边形: 形状 10071">
              <a:extLst>
                <a:ext uri="{FF2B5EF4-FFF2-40B4-BE49-F238E27FC236}">
                  <a16:creationId xmlns:a16="http://schemas.microsoft.com/office/drawing/2014/main" xmlns="" id="{8AC4E541-2510-4D26-B745-7561ECB21E94}"/>
                </a:ext>
              </a:extLst>
            </p:cNvPr>
            <p:cNvSpPr/>
            <p:nvPr/>
          </p:nvSpPr>
          <p:spPr>
            <a:xfrm>
              <a:off x="11086148" y="544607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3" name="任意多边形: 形状 10072">
              <a:extLst>
                <a:ext uri="{FF2B5EF4-FFF2-40B4-BE49-F238E27FC236}">
                  <a16:creationId xmlns:a16="http://schemas.microsoft.com/office/drawing/2014/main" xmlns="" id="{FA0C360B-2B86-4D57-A229-C851B99B5ED6}"/>
                </a:ext>
              </a:extLst>
            </p:cNvPr>
            <p:cNvSpPr/>
            <p:nvPr/>
          </p:nvSpPr>
          <p:spPr>
            <a:xfrm>
              <a:off x="10975658" y="5518468"/>
              <a:ext cx="374650" cy="508000"/>
            </a:xfrm>
            <a:custGeom>
              <a:avLst/>
              <a:gdLst>
                <a:gd name="connsiteX0" fmla="*/ 4762 w 374650"/>
                <a:gd name="connsiteY0" fmla="*/ 4762 h 508000"/>
                <a:gd name="connsiteX1" fmla="*/ 373062 w 374650"/>
                <a:gd name="connsiteY1" fmla="*/ 4762 h 508000"/>
                <a:gd name="connsiteX2" fmla="*/ 373062 w 374650"/>
                <a:gd name="connsiteY2" fmla="*/ 505142 h 508000"/>
                <a:gd name="connsiteX3" fmla="*/ 4762 w 374650"/>
                <a:gd name="connsiteY3" fmla="*/ 505142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2"/>
                  </a:moveTo>
                  <a:lnTo>
                    <a:pt x="373062" y="4762"/>
                  </a:lnTo>
                  <a:lnTo>
                    <a:pt x="373062" y="505142"/>
                  </a:lnTo>
                  <a:lnTo>
                    <a:pt x="4762" y="505142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4" name="任意多边形: 形状 10073">
              <a:extLst>
                <a:ext uri="{FF2B5EF4-FFF2-40B4-BE49-F238E27FC236}">
                  <a16:creationId xmlns:a16="http://schemas.microsoft.com/office/drawing/2014/main" xmlns="" id="{D2833D80-A4BC-4A36-9F4F-7BB92AFEA17B}"/>
                </a:ext>
              </a:extLst>
            </p:cNvPr>
            <p:cNvSpPr/>
            <p:nvPr/>
          </p:nvSpPr>
          <p:spPr>
            <a:xfrm>
              <a:off x="11282998" y="5518468"/>
              <a:ext cx="374650" cy="508000"/>
            </a:xfrm>
            <a:custGeom>
              <a:avLst/>
              <a:gdLst>
                <a:gd name="connsiteX0" fmla="*/ 4762 w 374650"/>
                <a:gd name="connsiteY0" fmla="*/ 4762 h 508000"/>
                <a:gd name="connsiteX1" fmla="*/ 373062 w 374650"/>
                <a:gd name="connsiteY1" fmla="*/ 4762 h 508000"/>
                <a:gd name="connsiteX2" fmla="*/ 373062 w 374650"/>
                <a:gd name="connsiteY2" fmla="*/ 505142 h 508000"/>
                <a:gd name="connsiteX3" fmla="*/ 4762 w 374650"/>
                <a:gd name="connsiteY3" fmla="*/ 505142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2"/>
                  </a:moveTo>
                  <a:lnTo>
                    <a:pt x="373062" y="4762"/>
                  </a:lnTo>
                  <a:lnTo>
                    <a:pt x="373062" y="505142"/>
                  </a:lnTo>
                  <a:lnTo>
                    <a:pt x="4762" y="50514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5" name="任意多边形: 形状 10074">
              <a:extLst>
                <a:ext uri="{FF2B5EF4-FFF2-40B4-BE49-F238E27FC236}">
                  <a16:creationId xmlns:a16="http://schemas.microsoft.com/office/drawing/2014/main" xmlns="" id="{47191EAC-4E2D-46F7-9187-10C35F1D8B3B}"/>
                </a:ext>
              </a:extLst>
            </p:cNvPr>
            <p:cNvSpPr/>
            <p:nvPr/>
          </p:nvSpPr>
          <p:spPr>
            <a:xfrm>
              <a:off x="11554143" y="5577523"/>
              <a:ext cx="69850" cy="69850"/>
            </a:xfrm>
            <a:custGeom>
              <a:avLst/>
              <a:gdLst>
                <a:gd name="connsiteX0" fmla="*/ 4763 w 69850"/>
                <a:gd name="connsiteY0" fmla="*/ 4762 h 69850"/>
                <a:gd name="connsiteX1" fmla="*/ 65088 w 69850"/>
                <a:gd name="connsiteY1" fmla="*/ 4762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2"/>
                  </a:moveTo>
                  <a:lnTo>
                    <a:pt x="65088" y="4762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6" name="任意多边形: 形状 10075">
              <a:extLst>
                <a:ext uri="{FF2B5EF4-FFF2-40B4-BE49-F238E27FC236}">
                  <a16:creationId xmlns:a16="http://schemas.microsoft.com/office/drawing/2014/main" xmlns="" id="{57FAB6AA-7351-4961-88C2-74DB3DA35D34}"/>
                </a:ext>
              </a:extLst>
            </p:cNvPr>
            <p:cNvSpPr/>
            <p:nvPr/>
          </p:nvSpPr>
          <p:spPr>
            <a:xfrm>
              <a:off x="11451908" y="5577523"/>
              <a:ext cx="69850" cy="69850"/>
            </a:xfrm>
            <a:custGeom>
              <a:avLst/>
              <a:gdLst>
                <a:gd name="connsiteX0" fmla="*/ 4762 w 69850"/>
                <a:gd name="connsiteY0" fmla="*/ 4762 h 69850"/>
                <a:gd name="connsiteX1" fmla="*/ 65087 w 69850"/>
                <a:gd name="connsiteY1" fmla="*/ 4762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2"/>
                  </a:moveTo>
                  <a:lnTo>
                    <a:pt x="65087" y="4762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7" name="任意多边形: 形状 10076">
              <a:extLst>
                <a:ext uri="{FF2B5EF4-FFF2-40B4-BE49-F238E27FC236}">
                  <a16:creationId xmlns:a16="http://schemas.microsoft.com/office/drawing/2014/main" xmlns="" id="{7B03E115-3446-454C-B784-D6862A686BBE}"/>
                </a:ext>
              </a:extLst>
            </p:cNvPr>
            <p:cNvSpPr/>
            <p:nvPr/>
          </p:nvSpPr>
          <p:spPr>
            <a:xfrm>
              <a:off x="11351578" y="5577523"/>
              <a:ext cx="69850" cy="69850"/>
            </a:xfrm>
            <a:custGeom>
              <a:avLst/>
              <a:gdLst>
                <a:gd name="connsiteX0" fmla="*/ 4763 w 69850"/>
                <a:gd name="connsiteY0" fmla="*/ 4762 h 69850"/>
                <a:gd name="connsiteX1" fmla="*/ 65088 w 69850"/>
                <a:gd name="connsiteY1" fmla="*/ 4762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2"/>
                  </a:moveTo>
                  <a:lnTo>
                    <a:pt x="65088" y="4762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8" name="任意多边形: 形状 10077">
              <a:extLst>
                <a:ext uri="{FF2B5EF4-FFF2-40B4-BE49-F238E27FC236}">
                  <a16:creationId xmlns:a16="http://schemas.microsoft.com/office/drawing/2014/main" xmlns="" id="{6D4B4868-0157-4F9F-BF27-125E12B430B8}"/>
                </a:ext>
              </a:extLst>
            </p:cNvPr>
            <p:cNvSpPr/>
            <p:nvPr/>
          </p:nvSpPr>
          <p:spPr>
            <a:xfrm>
              <a:off x="11554143" y="57324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9" name="任意多边形: 形状 10078">
              <a:extLst>
                <a:ext uri="{FF2B5EF4-FFF2-40B4-BE49-F238E27FC236}">
                  <a16:creationId xmlns:a16="http://schemas.microsoft.com/office/drawing/2014/main" xmlns="" id="{7118BFE0-938B-49CA-AF18-E5A0D384F340}"/>
                </a:ext>
              </a:extLst>
            </p:cNvPr>
            <p:cNvSpPr/>
            <p:nvPr/>
          </p:nvSpPr>
          <p:spPr>
            <a:xfrm>
              <a:off x="11451908" y="57324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0" name="任意多边形: 形状 10079">
              <a:extLst>
                <a:ext uri="{FF2B5EF4-FFF2-40B4-BE49-F238E27FC236}">
                  <a16:creationId xmlns:a16="http://schemas.microsoft.com/office/drawing/2014/main" xmlns="" id="{B4B42D4C-18AD-49E4-B33A-54D27E9B2291}"/>
                </a:ext>
              </a:extLst>
            </p:cNvPr>
            <p:cNvSpPr/>
            <p:nvPr/>
          </p:nvSpPr>
          <p:spPr>
            <a:xfrm>
              <a:off x="11351578" y="57324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1" name="任意多边形: 形状 10080">
              <a:extLst>
                <a:ext uri="{FF2B5EF4-FFF2-40B4-BE49-F238E27FC236}">
                  <a16:creationId xmlns:a16="http://schemas.microsoft.com/office/drawing/2014/main" xmlns="" id="{EC45F77A-3026-46B5-96E4-50DDAE767615}"/>
                </a:ext>
              </a:extLst>
            </p:cNvPr>
            <p:cNvSpPr/>
            <p:nvPr/>
          </p:nvSpPr>
          <p:spPr>
            <a:xfrm>
              <a:off x="11554143" y="588740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2" name="任意多边形: 形状 10081">
              <a:extLst>
                <a:ext uri="{FF2B5EF4-FFF2-40B4-BE49-F238E27FC236}">
                  <a16:creationId xmlns:a16="http://schemas.microsoft.com/office/drawing/2014/main" xmlns="" id="{39123355-F8EF-4214-9E7E-02E2425D9333}"/>
                </a:ext>
              </a:extLst>
            </p:cNvPr>
            <p:cNvSpPr/>
            <p:nvPr/>
          </p:nvSpPr>
          <p:spPr>
            <a:xfrm>
              <a:off x="11451908" y="588740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3" name="任意多边形: 形状 10082">
              <a:extLst>
                <a:ext uri="{FF2B5EF4-FFF2-40B4-BE49-F238E27FC236}">
                  <a16:creationId xmlns:a16="http://schemas.microsoft.com/office/drawing/2014/main" xmlns="" id="{B5E8932B-075F-4911-B0F8-555B2C40D1F8}"/>
                </a:ext>
              </a:extLst>
            </p:cNvPr>
            <p:cNvSpPr/>
            <p:nvPr/>
          </p:nvSpPr>
          <p:spPr>
            <a:xfrm>
              <a:off x="11351578" y="588740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4" name="任意多边形: 形状 10083">
              <a:extLst>
                <a:ext uri="{FF2B5EF4-FFF2-40B4-BE49-F238E27FC236}">
                  <a16:creationId xmlns:a16="http://schemas.microsoft.com/office/drawing/2014/main" xmlns="" id="{B66BF8A2-3AF3-4E13-ADAC-6484EDB4BA52}"/>
                </a:ext>
              </a:extLst>
            </p:cNvPr>
            <p:cNvSpPr/>
            <p:nvPr/>
          </p:nvSpPr>
          <p:spPr>
            <a:xfrm>
              <a:off x="11086148" y="5577523"/>
              <a:ext cx="69850" cy="69850"/>
            </a:xfrm>
            <a:custGeom>
              <a:avLst/>
              <a:gdLst>
                <a:gd name="connsiteX0" fmla="*/ 4762 w 69850"/>
                <a:gd name="connsiteY0" fmla="*/ 4762 h 69850"/>
                <a:gd name="connsiteX1" fmla="*/ 65087 w 69850"/>
                <a:gd name="connsiteY1" fmla="*/ 4762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2"/>
                  </a:moveTo>
                  <a:lnTo>
                    <a:pt x="65087" y="4762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5" name="任意多边形: 形状 10084">
              <a:extLst>
                <a:ext uri="{FF2B5EF4-FFF2-40B4-BE49-F238E27FC236}">
                  <a16:creationId xmlns:a16="http://schemas.microsoft.com/office/drawing/2014/main" xmlns="" id="{FB791406-1485-4E00-A3EC-6FCCFD1AC3A1}"/>
                </a:ext>
              </a:extLst>
            </p:cNvPr>
            <p:cNvSpPr/>
            <p:nvPr/>
          </p:nvSpPr>
          <p:spPr>
            <a:xfrm>
              <a:off x="11086148" y="57324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6" name="任意多边形: 形状 10085">
              <a:extLst>
                <a:ext uri="{FF2B5EF4-FFF2-40B4-BE49-F238E27FC236}">
                  <a16:creationId xmlns:a16="http://schemas.microsoft.com/office/drawing/2014/main" xmlns="" id="{FB78720B-2439-46DF-A469-F0F7A6DADD19}"/>
                </a:ext>
              </a:extLst>
            </p:cNvPr>
            <p:cNvSpPr/>
            <p:nvPr/>
          </p:nvSpPr>
          <p:spPr>
            <a:xfrm>
              <a:off x="11086148" y="588740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7" name="任意多边形: 形状 10086">
              <a:extLst>
                <a:ext uri="{FF2B5EF4-FFF2-40B4-BE49-F238E27FC236}">
                  <a16:creationId xmlns:a16="http://schemas.microsoft.com/office/drawing/2014/main" xmlns="" id="{05B6378D-FB06-4F34-A9E4-61838D62A34D}"/>
                </a:ext>
              </a:extLst>
            </p:cNvPr>
            <p:cNvSpPr/>
            <p:nvPr/>
          </p:nvSpPr>
          <p:spPr>
            <a:xfrm>
              <a:off x="10501313" y="5554663"/>
              <a:ext cx="501650" cy="469900"/>
            </a:xfrm>
            <a:custGeom>
              <a:avLst/>
              <a:gdLst>
                <a:gd name="connsiteX0" fmla="*/ 500697 w 501650"/>
                <a:gd name="connsiteY0" fmla="*/ 468313 h 469900"/>
                <a:gd name="connsiteX1" fmla="*/ 500697 w 501650"/>
                <a:gd name="connsiteY1" fmla="*/ 14922 h 469900"/>
                <a:gd name="connsiteX2" fmla="*/ 4763 w 501650"/>
                <a:gd name="connsiteY2" fmla="*/ 4763 h 469900"/>
                <a:gd name="connsiteX3" fmla="*/ 4763 w 501650"/>
                <a:gd name="connsiteY3" fmla="*/ 468313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69900">
                  <a:moveTo>
                    <a:pt x="500697" y="468313"/>
                  </a:moveTo>
                  <a:lnTo>
                    <a:pt x="500697" y="14922"/>
                  </a:lnTo>
                  <a:lnTo>
                    <a:pt x="4763" y="4763"/>
                  </a:lnTo>
                  <a:lnTo>
                    <a:pt x="4763" y="4683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8" name="任意多边形: 形状 10087">
              <a:extLst>
                <a:ext uri="{FF2B5EF4-FFF2-40B4-BE49-F238E27FC236}">
                  <a16:creationId xmlns:a16="http://schemas.microsoft.com/office/drawing/2014/main" xmlns="" id="{7E9C5C89-4533-4E16-9221-0D039F9C82BC}"/>
                </a:ext>
              </a:extLst>
            </p:cNvPr>
            <p:cNvSpPr/>
            <p:nvPr/>
          </p:nvSpPr>
          <p:spPr>
            <a:xfrm>
              <a:off x="10294303" y="5279708"/>
              <a:ext cx="711200" cy="292100"/>
            </a:xfrm>
            <a:custGeom>
              <a:avLst/>
              <a:gdLst>
                <a:gd name="connsiteX0" fmla="*/ 211772 w 711200"/>
                <a:gd name="connsiteY0" fmla="*/ 289877 h 292100"/>
                <a:gd name="connsiteX1" fmla="*/ 707707 w 711200"/>
                <a:gd name="connsiteY1" fmla="*/ 289877 h 292100"/>
                <a:gd name="connsiteX2" fmla="*/ 500063 w 711200"/>
                <a:gd name="connsiteY2" fmla="*/ 4763 h 292100"/>
                <a:gd name="connsiteX3" fmla="*/ 4763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211772" y="289877"/>
                  </a:moveTo>
                  <a:lnTo>
                    <a:pt x="707707" y="289877"/>
                  </a:lnTo>
                  <a:lnTo>
                    <a:pt x="50006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9" name="任意多边形: 形状 10088">
              <a:extLst>
                <a:ext uri="{FF2B5EF4-FFF2-40B4-BE49-F238E27FC236}">
                  <a16:creationId xmlns:a16="http://schemas.microsoft.com/office/drawing/2014/main" xmlns="" id="{CF51D2B8-5AAF-450E-92F9-EBD01FC4BD05}"/>
                </a:ext>
              </a:extLst>
            </p:cNvPr>
            <p:cNvSpPr/>
            <p:nvPr/>
          </p:nvSpPr>
          <p:spPr>
            <a:xfrm>
              <a:off x="10087293" y="5279708"/>
              <a:ext cx="711200" cy="292100"/>
            </a:xfrm>
            <a:custGeom>
              <a:avLst/>
              <a:gdLst>
                <a:gd name="connsiteX0" fmla="*/ 500063 w 711200"/>
                <a:gd name="connsiteY0" fmla="*/ 289877 h 292100"/>
                <a:gd name="connsiteX1" fmla="*/ 4763 w 711200"/>
                <a:gd name="connsiteY1" fmla="*/ 289877 h 292100"/>
                <a:gd name="connsiteX2" fmla="*/ 211772 w 711200"/>
                <a:gd name="connsiteY2" fmla="*/ 4763 h 292100"/>
                <a:gd name="connsiteX3" fmla="*/ 707072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500063" y="289877"/>
                  </a:moveTo>
                  <a:lnTo>
                    <a:pt x="4763" y="289877"/>
                  </a:lnTo>
                  <a:lnTo>
                    <a:pt x="211772" y="4763"/>
                  </a:lnTo>
                  <a:lnTo>
                    <a:pt x="707072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0" name="任意多边形: 形状 10089">
              <a:extLst>
                <a:ext uri="{FF2B5EF4-FFF2-40B4-BE49-F238E27FC236}">
                  <a16:creationId xmlns:a16="http://schemas.microsoft.com/office/drawing/2014/main" xmlns="" id="{0D73D68F-F636-4EF6-8447-0E64A895D8D1}"/>
                </a:ext>
              </a:extLst>
            </p:cNvPr>
            <p:cNvSpPr/>
            <p:nvPr/>
          </p:nvSpPr>
          <p:spPr>
            <a:xfrm>
              <a:off x="10087293" y="5564823"/>
              <a:ext cx="501650" cy="457200"/>
            </a:xfrm>
            <a:custGeom>
              <a:avLst/>
              <a:gdLst>
                <a:gd name="connsiteX0" fmla="*/ 4763 w 501650"/>
                <a:gd name="connsiteY0" fmla="*/ 4762 h 457200"/>
                <a:gd name="connsiteX1" fmla="*/ 500063 w 501650"/>
                <a:gd name="connsiteY1" fmla="*/ 4762 h 457200"/>
                <a:gd name="connsiteX2" fmla="*/ 500063 w 501650"/>
                <a:gd name="connsiteY2" fmla="*/ 458153 h 457200"/>
                <a:gd name="connsiteX3" fmla="*/ 4763 w 501650"/>
                <a:gd name="connsiteY3" fmla="*/ 4581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57200">
                  <a:moveTo>
                    <a:pt x="4763" y="4762"/>
                  </a:moveTo>
                  <a:lnTo>
                    <a:pt x="500063" y="4762"/>
                  </a:lnTo>
                  <a:lnTo>
                    <a:pt x="500063" y="458153"/>
                  </a:lnTo>
                  <a:lnTo>
                    <a:pt x="4763" y="458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1" name="任意多边形: 形状 10090">
              <a:extLst>
                <a:ext uri="{FF2B5EF4-FFF2-40B4-BE49-F238E27FC236}">
                  <a16:creationId xmlns:a16="http://schemas.microsoft.com/office/drawing/2014/main" xmlns="" id="{B980A512-CD66-4AC0-921E-88A07731235C}"/>
                </a:ext>
              </a:extLst>
            </p:cNvPr>
            <p:cNvSpPr/>
            <p:nvPr/>
          </p:nvSpPr>
          <p:spPr>
            <a:xfrm>
              <a:off x="10137458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2" name="任意多边形: 形状 10091">
              <a:extLst>
                <a:ext uri="{FF2B5EF4-FFF2-40B4-BE49-F238E27FC236}">
                  <a16:creationId xmlns:a16="http://schemas.microsoft.com/office/drawing/2014/main" xmlns="" id="{AA8AB0B6-D8E6-49C5-9F86-B30D94C6C6CD}"/>
                </a:ext>
              </a:extLst>
            </p:cNvPr>
            <p:cNvSpPr/>
            <p:nvPr/>
          </p:nvSpPr>
          <p:spPr>
            <a:xfrm>
              <a:off x="10273983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3" name="任意多边形: 形状 10092">
              <a:extLst>
                <a:ext uri="{FF2B5EF4-FFF2-40B4-BE49-F238E27FC236}">
                  <a16:creationId xmlns:a16="http://schemas.microsoft.com/office/drawing/2014/main" xmlns="" id="{AEB3920F-2C91-4E7E-9062-80177BF6C3A3}"/>
                </a:ext>
              </a:extLst>
            </p:cNvPr>
            <p:cNvSpPr/>
            <p:nvPr/>
          </p:nvSpPr>
          <p:spPr>
            <a:xfrm>
              <a:off x="10409238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4" name="任意多边形: 形状 10093">
              <a:extLst>
                <a:ext uri="{FF2B5EF4-FFF2-40B4-BE49-F238E27FC236}">
                  <a16:creationId xmlns:a16="http://schemas.microsoft.com/office/drawing/2014/main" xmlns="" id="{E0D7B2B2-DF6D-488A-BD11-6FBEDEBA5659}"/>
                </a:ext>
              </a:extLst>
            </p:cNvPr>
            <p:cNvSpPr/>
            <p:nvPr/>
          </p:nvSpPr>
          <p:spPr>
            <a:xfrm>
              <a:off x="10137458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5" name="任意多边形: 形状 10094">
              <a:extLst>
                <a:ext uri="{FF2B5EF4-FFF2-40B4-BE49-F238E27FC236}">
                  <a16:creationId xmlns:a16="http://schemas.microsoft.com/office/drawing/2014/main" xmlns="" id="{DA00800C-0471-4416-8313-BFDF8E5948BA}"/>
                </a:ext>
              </a:extLst>
            </p:cNvPr>
            <p:cNvSpPr/>
            <p:nvPr/>
          </p:nvSpPr>
          <p:spPr>
            <a:xfrm>
              <a:off x="10273983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6" name="任意多边形: 形状 10095">
              <a:extLst>
                <a:ext uri="{FF2B5EF4-FFF2-40B4-BE49-F238E27FC236}">
                  <a16:creationId xmlns:a16="http://schemas.microsoft.com/office/drawing/2014/main" xmlns="" id="{5E9974AE-83B6-4C2C-8126-7C05BF34A0C9}"/>
                </a:ext>
              </a:extLst>
            </p:cNvPr>
            <p:cNvSpPr/>
            <p:nvPr/>
          </p:nvSpPr>
          <p:spPr>
            <a:xfrm>
              <a:off x="10409238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7" name="任意多边形: 形状 10096">
              <a:extLst>
                <a:ext uri="{FF2B5EF4-FFF2-40B4-BE49-F238E27FC236}">
                  <a16:creationId xmlns:a16="http://schemas.microsoft.com/office/drawing/2014/main" xmlns="" id="{62C57540-895E-4355-9C6F-70182FCFAC46}"/>
                </a:ext>
              </a:extLst>
            </p:cNvPr>
            <p:cNvSpPr/>
            <p:nvPr/>
          </p:nvSpPr>
          <p:spPr>
            <a:xfrm>
              <a:off x="10766743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8" name="任意多边形: 形状 10097">
              <a:extLst>
                <a:ext uri="{FF2B5EF4-FFF2-40B4-BE49-F238E27FC236}">
                  <a16:creationId xmlns:a16="http://schemas.microsoft.com/office/drawing/2014/main" xmlns="" id="{207F66A6-3E19-4EB4-87B0-DE1B8E39ADFD}"/>
                </a:ext>
              </a:extLst>
            </p:cNvPr>
            <p:cNvSpPr/>
            <p:nvPr/>
          </p:nvSpPr>
          <p:spPr>
            <a:xfrm>
              <a:off x="10766743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9" name="任意多边形: 形状 10098">
              <a:extLst>
                <a:ext uri="{FF2B5EF4-FFF2-40B4-BE49-F238E27FC236}">
                  <a16:creationId xmlns:a16="http://schemas.microsoft.com/office/drawing/2014/main" xmlns="" id="{D5AE1A7C-712C-47D8-A798-C8E0097D509A}"/>
                </a:ext>
              </a:extLst>
            </p:cNvPr>
            <p:cNvSpPr/>
            <p:nvPr/>
          </p:nvSpPr>
          <p:spPr>
            <a:xfrm>
              <a:off x="9473882" y="3964622"/>
              <a:ext cx="412750" cy="1206500"/>
            </a:xfrm>
            <a:custGeom>
              <a:avLst/>
              <a:gdLst>
                <a:gd name="connsiteX0" fmla="*/ 4763 w 412750"/>
                <a:gd name="connsiteY0" fmla="*/ 4763 h 1206500"/>
                <a:gd name="connsiteX1" fmla="*/ 4763 w 412750"/>
                <a:gd name="connsiteY1" fmla="*/ 326073 h 1206500"/>
                <a:gd name="connsiteX2" fmla="*/ 4763 w 412750"/>
                <a:gd name="connsiteY2" fmla="*/ 1207453 h 1206500"/>
                <a:gd name="connsiteX3" fmla="*/ 412433 w 412750"/>
                <a:gd name="connsiteY3" fmla="*/ 1207453 h 1206500"/>
                <a:gd name="connsiteX4" fmla="*/ 412433 w 412750"/>
                <a:gd name="connsiteY4" fmla="*/ 326073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50" h="1206500">
                  <a:moveTo>
                    <a:pt x="4763" y="4763"/>
                  </a:moveTo>
                  <a:lnTo>
                    <a:pt x="4763" y="326073"/>
                  </a:lnTo>
                  <a:lnTo>
                    <a:pt x="4763" y="1207453"/>
                  </a:lnTo>
                  <a:lnTo>
                    <a:pt x="412433" y="1207453"/>
                  </a:lnTo>
                  <a:lnTo>
                    <a:pt x="412433" y="32607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0" name="任意多边形: 形状 10099">
              <a:extLst>
                <a:ext uri="{FF2B5EF4-FFF2-40B4-BE49-F238E27FC236}">
                  <a16:creationId xmlns:a16="http://schemas.microsoft.com/office/drawing/2014/main" xmlns="" id="{5A91641E-DCD9-45C9-ACFF-7A99943A8CB7}"/>
                </a:ext>
              </a:extLst>
            </p:cNvPr>
            <p:cNvSpPr/>
            <p:nvPr/>
          </p:nvSpPr>
          <p:spPr>
            <a:xfrm>
              <a:off x="9473882" y="3964622"/>
              <a:ext cx="755650" cy="330200"/>
            </a:xfrm>
            <a:custGeom>
              <a:avLst/>
              <a:gdLst>
                <a:gd name="connsiteX0" fmla="*/ 345758 w 755650"/>
                <a:gd name="connsiteY0" fmla="*/ 326073 h 330200"/>
                <a:gd name="connsiteX1" fmla="*/ 752793 w 755650"/>
                <a:gd name="connsiteY1" fmla="*/ 326073 h 330200"/>
                <a:gd name="connsiteX2" fmla="*/ 412433 w 755650"/>
                <a:gd name="connsiteY2" fmla="*/ 4763 h 330200"/>
                <a:gd name="connsiteX3" fmla="*/ 4763 w 755650"/>
                <a:gd name="connsiteY3" fmla="*/ 4763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650" h="330200">
                  <a:moveTo>
                    <a:pt x="345758" y="326073"/>
                  </a:moveTo>
                  <a:lnTo>
                    <a:pt x="752793" y="326073"/>
                  </a:lnTo>
                  <a:lnTo>
                    <a:pt x="41243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1" name="任意多边形: 形状 10100">
              <a:extLst>
                <a:ext uri="{FF2B5EF4-FFF2-40B4-BE49-F238E27FC236}">
                  <a16:creationId xmlns:a16="http://schemas.microsoft.com/office/drawing/2014/main" xmlns="" id="{55ABB111-C63E-471D-B983-BE2C134459BC}"/>
                </a:ext>
              </a:extLst>
            </p:cNvPr>
            <p:cNvSpPr/>
            <p:nvPr/>
          </p:nvSpPr>
          <p:spPr>
            <a:xfrm>
              <a:off x="9814878" y="4285933"/>
              <a:ext cx="412750" cy="889000"/>
            </a:xfrm>
            <a:custGeom>
              <a:avLst/>
              <a:gdLst>
                <a:gd name="connsiteX0" fmla="*/ 4763 w 412750"/>
                <a:gd name="connsiteY0" fmla="*/ 4763 h 889000"/>
                <a:gd name="connsiteX1" fmla="*/ 412432 w 412750"/>
                <a:gd name="connsiteY1" fmla="*/ 4763 h 889000"/>
                <a:gd name="connsiteX2" fmla="*/ 412432 w 412750"/>
                <a:gd name="connsiteY2" fmla="*/ 886143 h 889000"/>
                <a:gd name="connsiteX3" fmla="*/ 4763 w 412750"/>
                <a:gd name="connsiteY3" fmla="*/ 886143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" h="889000">
                  <a:moveTo>
                    <a:pt x="4763" y="4763"/>
                  </a:moveTo>
                  <a:lnTo>
                    <a:pt x="412432" y="4763"/>
                  </a:lnTo>
                  <a:lnTo>
                    <a:pt x="412432" y="886143"/>
                  </a:lnTo>
                  <a:lnTo>
                    <a:pt x="4763" y="88614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2" name="任意多边形: 形状 10101">
              <a:extLst>
                <a:ext uri="{FF2B5EF4-FFF2-40B4-BE49-F238E27FC236}">
                  <a16:creationId xmlns:a16="http://schemas.microsoft.com/office/drawing/2014/main" xmlns="" id="{1794250C-DA11-47A4-BA5B-027ECB39E494}"/>
                </a:ext>
              </a:extLst>
            </p:cNvPr>
            <p:cNvSpPr/>
            <p:nvPr/>
          </p:nvSpPr>
          <p:spPr>
            <a:xfrm>
              <a:off x="10114598" y="43513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3" name="任意多边形: 形状 10102">
              <a:extLst>
                <a:ext uri="{FF2B5EF4-FFF2-40B4-BE49-F238E27FC236}">
                  <a16:creationId xmlns:a16="http://schemas.microsoft.com/office/drawing/2014/main" xmlns="" id="{28B66753-6882-4C16-967D-16602901136F}"/>
                </a:ext>
              </a:extLst>
            </p:cNvPr>
            <p:cNvSpPr/>
            <p:nvPr/>
          </p:nvSpPr>
          <p:spPr>
            <a:xfrm>
              <a:off x="10001568" y="435133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4" name="任意多边形: 形状 10103">
              <a:extLst>
                <a:ext uri="{FF2B5EF4-FFF2-40B4-BE49-F238E27FC236}">
                  <a16:creationId xmlns:a16="http://schemas.microsoft.com/office/drawing/2014/main" xmlns="" id="{90B660AA-C14B-4A4A-AFCE-4DA26BDEE3B7}"/>
                </a:ext>
              </a:extLst>
            </p:cNvPr>
            <p:cNvSpPr/>
            <p:nvPr/>
          </p:nvSpPr>
          <p:spPr>
            <a:xfrm>
              <a:off x="9890443" y="435133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5" name="任意多边形: 形状 10104">
              <a:extLst>
                <a:ext uri="{FF2B5EF4-FFF2-40B4-BE49-F238E27FC236}">
                  <a16:creationId xmlns:a16="http://schemas.microsoft.com/office/drawing/2014/main" xmlns="" id="{CD649B32-AF10-41BA-B7E6-52E7F5235150}"/>
                </a:ext>
              </a:extLst>
            </p:cNvPr>
            <p:cNvSpPr/>
            <p:nvPr/>
          </p:nvSpPr>
          <p:spPr>
            <a:xfrm>
              <a:off x="10114598" y="452278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6" name="任意多边形: 形状 10105">
              <a:extLst>
                <a:ext uri="{FF2B5EF4-FFF2-40B4-BE49-F238E27FC236}">
                  <a16:creationId xmlns:a16="http://schemas.microsoft.com/office/drawing/2014/main" xmlns="" id="{A27B160B-787B-49DC-912B-1C91792064E6}"/>
                </a:ext>
              </a:extLst>
            </p:cNvPr>
            <p:cNvSpPr/>
            <p:nvPr/>
          </p:nvSpPr>
          <p:spPr>
            <a:xfrm>
              <a:off x="10001568" y="452278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7" name="任意多边形: 形状 10106">
              <a:extLst>
                <a:ext uri="{FF2B5EF4-FFF2-40B4-BE49-F238E27FC236}">
                  <a16:creationId xmlns:a16="http://schemas.microsoft.com/office/drawing/2014/main" xmlns="" id="{8E12340C-8F93-45CE-8659-5591B3FE981B}"/>
                </a:ext>
              </a:extLst>
            </p:cNvPr>
            <p:cNvSpPr/>
            <p:nvPr/>
          </p:nvSpPr>
          <p:spPr>
            <a:xfrm>
              <a:off x="9890443" y="452278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8" name="任意多边形: 形状 10107">
              <a:extLst>
                <a:ext uri="{FF2B5EF4-FFF2-40B4-BE49-F238E27FC236}">
                  <a16:creationId xmlns:a16="http://schemas.microsoft.com/office/drawing/2014/main" xmlns="" id="{ADE316AF-906C-4B9C-B695-203C7FC6E912}"/>
                </a:ext>
              </a:extLst>
            </p:cNvPr>
            <p:cNvSpPr/>
            <p:nvPr/>
          </p:nvSpPr>
          <p:spPr>
            <a:xfrm>
              <a:off x="10114598" y="4694873"/>
              <a:ext cx="76200" cy="76200"/>
            </a:xfrm>
            <a:custGeom>
              <a:avLst/>
              <a:gdLst>
                <a:gd name="connsiteX0" fmla="*/ 4762 w 76200"/>
                <a:gd name="connsiteY0" fmla="*/ 4762 h 76200"/>
                <a:gd name="connsiteX1" fmla="*/ 71437 w 76200"/>
                <a:gd name="connsiteY1" fmla="*/ 4762 h 76200"/>
                <a:gd name="connsiteX2" fmla="*/ 71437 w 76200"/>
                <a:gd name="connsiteY2" fmla="*/ 74612 h 76200"/>
                <a:gd name="connsiteX3" fmla="*/ 4762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2"/>
                  </a:moveTo>
                  <a:lnTo>
                    <a:pt x="71437" y="4762"/>
                  </a:lnTo>
                  <a:lnTo>
                    <a:pt x="71437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9" name="任意多边形: 形状 10108">
              <a:extLst>
                <a:ext uri="{FF2B5EF4-FFF2-40B4-BE49-F238E27FC236}">
                  <a16:creationId xmlns:a16="http://schemas.microsoft.com/office/drawing/2014/main" xmlns="" id="{2280E95F-FAB0-44A4-8082-D768CC5D9D6F}"/>
                </a:ext>
              </a:extLst>
            </p:cNvPr>
            <p:cNvSpPr/>
            <p:nvPr/>
          </p:nvSpPr>
          <p:spPr>
            <a:xfrm>
              <a:off x="10001568" y="469487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0" name="任意多边形: 形状 10109">
              <a:extLst>
                <a:ext uri="{FF2B5EF4-FFF2-40B4-BE49-F238E27FC236}">
                  <a16:creationId xmlns:a16="http://schemas.microsoft.com/office/drawing/2014/main" xmlns="" id="{F6152AAA-5775-43EF-A88D-FD53F538870F}"/>
                </a:ext>
              </a:extLst>
            </p:cNvPr>
            <p:cNvSpPr/>
            <p:nvPr/>
          </p:nvSpPr>
          <p:spPr>
            <a:xfrm>
              <a:off x="9890443" y="469487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1" name="任意多边形: 形状 10110">
              <a:extLst>
                <a:ext uri="{FF2B5EF4-FFF2-40B4-BE49-F238E27FC236}">
                  <a16:creationId xmlns:a16="http://schemas.microsoft.com/office/drawing/2014/main" xmlns="" id="{6C2EDBBF-30E6-4ABF-AD17-89F5317D8924}"/>
                </a:ext>
              </a:extLst>
            </p:cNvPr>
            <p:cNvSpPr/>
            <p:nvPr/>
          </p:nvSpPr>
          <p:spPr>
            <a:xfrm>
              <a:off x="10114598" y="486695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2" name="任意多边形: 形状 10111">
              <a:extLst>
                <a:ext uri="{FF2B5EF4-FFF2-40B4-BE49-F238E27FC236}">
                  <a16:creationId xmlns:a16="http://schemas.microsoft.com/office/drawing/2014/main" xmlns="" id="{FF1CB29A-E703-4CA4-B8DF-0430C63A4673}"/>
                </a:ext>
              </a:extLst>
            </p:cNvPr>
            <p:cNvSpPr/>
            <p:nvPr/>
          </p:nvSpPr>
          <p:spPr>
            <a:xfrm>
              <a:off x="10001568" y="486695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3" name="任意多边形: 形状 10112">
              <a:extLst>
                <a:ext uri="{FF2B5EF4-FFF2-40B4-BE49-F238E27FC236}">
                  <a16:creationId xmlns:a16="http://schemas.microsoft.com/office/drawing/2014/main" xmlns="" id="{48C08038-6A81-48E4-9D13-0F773BD32F26}"/>
                </a:ext>
              </a:extLst>
            </p:cNvPr>
            <p:cNvSpPr/>
            <p:nvPr/>
          </p:nvSpPr>
          <p:spPr>
            <a:xfrm>
              <a:off x="9890443" y="486695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4" name="任意多边形: 形状 10113">
              <a:extLst>
                <a:ext uri="{FF2B5EF4-FFF2-40B4-BE49-F238E27FC236}">
                  <a16:creationId xmlns:a16="http://schemas.microsoft.com/office/drawing/2014/main" xmlns="" id="{981546CD-7BC8-4A93-A565-518E0D682079}"/>
                </a:ext>
              </a:extLst>
            </p:cNvPr>
            <p:cNvSpPr/>
            <p:nvPr/>
          </p:nvSpPr>
          <p:spPr>
            <a:xfrm>
              <a:off x="10114598" y="5039043"/>
              <a:ext cx="76200" cy="76200"/>
            </a:xfrm>
            <a:custGeom>
              <a:avLst/>
              <a:gdLst>
                <a:gd name="connsiteX0" fmla="*/ 4762 w 76200"/>
                <a:gd name="connsiteY0" fmla="*/ 4762 h 76200"/>
                <a:gd name="connsiteX1" fmla="*/ 71437 w 76200"/>
                <a:gd name="connsiteY1" fmla="*/ 4762 h 76200"/>
                <a:gd name="connsiteX2" fmla="*/ 71437 w 76200"/>
                <a:gd name="connsiteY2" fmla="*/ 74612 h 76200"/>
                <a:gd name="connsiteX3" fmla="*/ 4762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2"/>
                  </a:moveTo>
                  <a:lnTo>
                    <a:pt x="71437" y="4762"/>
                  </a:lnTo>
                  <a:lnTo>
                    <a:pt x="71437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5" name="任意多边形: 形状 10114">
              <a:extLst>
                <a:ext uri="{FF2B5EF4-FFF2-40B4-BE49-F238E27FC236}">
                  <a16:creationId xmlns:a16="http://schemas.microsoft.com/office/drawing/2014/main" xmlns="" id="{200BE487-6AB1-4D95-AA4F-45377E8DAB16}"/>
                </a:ext>
              </a:extLst>
            </p:cNvPr>
            <p:cNvSpPr/>
            <p:nvPr/>
          </p:nvSpPr>
          <p:spPr>
            <a:xfrm>
              <a:off x="10001568" y="503904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6" name="任意多边形: 形状 10115">
              <a:extLst>
                <a:ext uri="{FF2B5EF4-FFF2-40B4-BE49-F238E27FC236}">
                  <a16:creationId xmlns:a16="http://schemas.microsoft.com/office/drawing/2014/main" xmlns="" id="{5CAD8496-1327-4469-A2D2-0D5B6923D747}"/>
                </a:ext>
              </a:extLst>
            </p:cNvPr>
            <p:cNvSpPr/>
            <p:nvPr/>
          </p:nvSpPr>
          <p:spPr>
            <a:xfrm>
              <a:off x="9890443" y="503904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7" name="任意多边形: 形状 10116">
              <a:extLst>
                <a:ext uri="{FF2B5EF4-FFF2-40B4-BE49-F238E27FC236}">
                  <a16:creationId xmlns:a16="http://schemas.microsoft.com/office/drawing/2014/main" xmlns="" id="{74A2124F-A40B-4F0F-831D-86144D1022AC}"/>
                </a:ext>
              </a:extLst>
            </p:cNvPr>
            <p:cNvSpPr/>
            <p:nvPr/>
          </p:nvSpPr>
          <p:spPr>
            <a:xfrm>
              <a:off x="9596438" y="435133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8" name="任意多边形: 形状 10117">
              <a:extLst>
                <a:ext uri="{FF2B5EF4-FFF2-40B4-BE49-F238E27FC236}">
                  <a16:creationId xmlns:a16="http://schemas.microsoft.com/office/drawing/2014/main" xmlns="" id="{AA73336C-757F-488D-962A-28A95F14E652}"/>
                </a:ext>
              </a:extLst>
            </p:cNvPr>
            <p:cNvSpPr/>
            <p:nvPr/>
          </p:nvSpPr>
          <p:spPr>
            <a:xfrm>
              <a:off x="9596438" y="452278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9" name="任意多边形: 形状 10118">
              <a:extLst>
                <a:ext uri="{FF2B5EF4-FFF2-40B4-BE49-F238E27FC236}">
                  <a16:creationId xmlns:a16="http://schemas.microsoft.com/office/drawing/2014/main" xmlns="" id="{5EFDB8BD-ADA6-4AA5-8A00-0DB18A6E8D54}"/>
                </a:ext>
              </a:extLst>
            </p:cNvPr>
            <p:cNvSpPr/>
            <p:nvPr/>
          </p:nvSpPr>
          <p:spPr>
            <a:xfrm>
              <a:off x="9596438" y="469487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0" name="任意多边形: 形状 10119">
              <a:extLst>
                <a:ext uri="{FF2B5EF4-FFF2-40B4-BE49-F238E27FC236}">
                  <a16:creationId xmlns:a16="http://schemas.microsoft.com/office/drawing/2014/main" xmlns="" id="{430B97FF-0657-4496-86D5-D42CB5B032B7}"/>
                </a:ext>
              </a:extLst>
            </p:cNvPr>
            <p:cNvSpPr/>
            <p:nvPr/>
          </p:nvSpPr>
          <p:spPr>
            <a:xfrm>
              <a:off x="9596438" y="486695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1" name="任意多边形: 形状 10120">
              <a:extLst>
                <a:ext uri="{FF2B5EF4-FFF2-40B4-BE49-F238E27FC236}">
                  <a16:creationId xmlns:a16="http://schemas.microsoft.com/office/drawing/2014/main" xmlns="" id="{5BA6BABA-3483-4504-81B5-71ED5D228AC1}"/>
                </a:ext>
              </a:extLst>
            </p:cNvPr>
            <p:cNvSpPr/>
            <p:nvPr/>
          </p:nvSpPr>
          <p:spPr>
            <a:xfrm>
              <a:off x="9596438" y="503904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2" name="任意多边形: 形状 10121">
              <a:extLst>
                <a:ext uri="{FF2B5EF4-FFF2-40B4-BE49-F238E27FC236}">
                  <a16:creationId xmlns:a16="http://schemas.microsoft.com/office/drawing/2014/main" xmlns="" id="{DEE18708-E17D-4F46-B6D5-9768F9FE2C50}"/>
                </a:ext>
              </a:extLst>
            </p:cNvPr>
            <p:cNvSpPr/>
            <p:nvPr/>
          </p:nvSpPr>
          <p:spPr>
            <a:xfrm>
              <a:off x="9473883" y="5133658"/>
              <a:ext cx="412750" cy="889000"/>
            </a:xfrm>
            <a:custGeom>
              <a:avLst/>
              <a:gdLst>
                <a:gd name="connsiteX0" fmla="*/ 4762 w 412750"/>
                <a:gd name="connsiteY0" fmla="*/ 4763 h 889000"/>
                <a:gd name="connsiteX1" fmla="*/ 412432 w 412750"/>
                <a:gd name="connsiteY1" fmla="*/ 4763 h 889000"/>
                <a:gd name="connsiteX2" fmla="*/ 412432 w 412750"/>
                <a:gd name="connsiteY2" fmla="*/ 889318 h 889000"/>
                <a:gd name="connsiteX3" fmla="*/ 4762 w 412750"/>
                <a:gd name="connsiteY3" fmla="*/ 889318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" h="889000">
                  <a:moveTo>
                    <a:pt x="4762" y="4763"/>
                  </a:moveTo>
                  <a:lnTo>
                    <a:pt x="412432" y="4763"/>
                  </a:lnTo>
                  <a:lnTo>
                    <a:pt x="412432" y="889318"/>
                  </a:lnTo>
                  <a:lnTo>
                    <a:pt x="4762" y="88931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3" name="任意多边形: 形状 10122">
              <a:extLst>
                <a:ext uri="{FF2B5EF4-FFF2-40B4-BE49-F238E27FC236}">
                  <a16:creationId xmlns:a16="http://schemas.microsoft.com/office/drawing/2014/main" xmlns="" id="{EAE9F0BB-8225-4936-A641-92FCC5422791}"/>
                </a:ext>
              </a:extLst>
            </p:cNvPr>
            <p:cNvSpPr/>
            <p:nvPr/>
          </p:nvSpPr>
          <p:spPr>
            <a:xfrm>
              <a:off x="9814878" y="5133658"/>
              <a:ext cx="412750" cy="889000"/>
            </a:xfrm>
            <a:custGeom>
              <a:avLst/>
              <a:gdLst>
                <a:gd name="connsiteX0" fmla="*/ 4763 w 412750"/>
                <a:gd name="connsiteY0" fmla="*/ 4763 h 889000"/>
                <a:gd name="connsiteX1" fmla="*/ 412432 w 412750"/>
                <a:gd name="connsiteY1" fmla="*/ 4763 h 889000"/>
                <a:gd name="connsiteX2" fmla="*/ 412432 w 412750"/>
                <a:gd name="connsiteY2" fmla="*/ 889318 h 889000"/>
                <a:gd name="connsiteX3" fmla="*/ 4763 w 412750"/>
                <a:gd name="connsiteY3" fmla="*/ 889318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" h="889000">
                  <a:moveTo>
                    <a:pt x="4763" y="4763"/>
                  </a:moveTo>
                  <a:lnTo>
                    <a:pt x="412432" y="4763"/>
                  </a:lnTo>
                  <a:lnTo>
                    <a:pt x="412432" y="889318"/>
                  </a:lnTo>
                  <a:lnTo>
                    <a:pt x="4763" y="88931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4" name="任意多边形: 形状 10123">
              <a:extLst>
                <a:ext uri="{FF2B5EF4-FFF2-40B4-BE49-F238E27FC236}">
                  <a16:creationId xmlns:a16="http://schemas.microsoft.com/office/drawing/2014/main" xmlns="" id="{EDD7623F-92ED-4104-9532-75D6773F329D}"/>
                </a:ext>
              </a:extLst>
            </p:cNvPr>
            <p:cNvSpPr/>
            <p:nvPr/>
          </p:nvSpPr>
          <p:spPr>
            <a:xfrm>
              <a:off x="10114598" y="519906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5" name="任意多边形: 形状 10124">
              <a:extLst>
                <a:ext uri="{FF2B5EF4-FFF2-40B4-BE49-F238E27FC236}">
                  <a16:creationId xmlns:a16="http://schemas.microsoft.com/office/drawing/2014/main" xmlns="" id="{98AAE272-25D6-42C5-A54B-3CCC2877C0B4}"/>
                </a:ext>
              </a:extLst>
            </p:cNvPr>
            <p:cNvSpPr/>
            <p:nvPr/>
          </p:nvSpPr>
          <p:spPr>
            <a:xfrm>
              <a:off x="10001568" y="519906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6" name="任意多边形: 形状 10125">
              <a:extLst>
                <a:ext uri="{FF2B5EF4-FFF2-40B4-BE49-F238E27FC236}">
                  <a16:creationId xmlns:a16="http://schemas.microsoft.com/office/drawing/2014/main" xmlns="" id="{C3E4921C-0DBB-4AA0-9CD0-012D4677FBD8}"/>
                </a:ext>
              </a:extLst>
            </p:cNvPr>
            <p:cNvSpPr/>
            <p:nvPr/>
          </p:nvSpPr>
          <p:spPr>
            <a:xfrm>
              <a:off x="9890443" y="519906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7" name="任意多边形: 形状 10126">
              <a:extLst>
                <a:ext uri="{FF2B5EF4-FFF2-40B4-BE49-F238E27FC236}">
                  <a16:creationId xmlns:a16="http://schemas.microsoft.com/office/drawing/2014/main" xmlns="" id="{901D7860-0FDD-4204-A8CB-CE4533BFB0B0}"/>
                </a:ext>
              </a:extLst>
            </p:cNvPr>
            <p:cNvSpPr/>
            <p:nvPr/>
          </p:nvSpPr>
          <p:spPr>
            <a:xfrm>
              <a:off x="10114598" y="537051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8" name="任意多边形: 形状 10127">
              <a:extLst>
                <a:ext uri="{FF2B5EF4-FFF2-40B4-BE49-F238E27FC236}">
                  <a16:creationId xmlns:a16="http://schemas.microsoft.com/office/drawing/2014/main" xmlns="" id="{22791251-F768-4916-B8F5-DB1E2D6F136B}"/>
                </a:ext>
              </a:extLst>
            </p:cNvPr>
            <p:cNvSpPr/>
            <p:nvPr/>
          </p:nvSpPr>
          <p:spPr>
            <a:xfrm>
              <a:off x="10001568" y="537051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9" name="任意多边形: 形状 10128">
              <a:extLst>
                <a:ext uri="{FF2B5EF4-FFF2-40B4-BE49-F238E27FC236}">
                  <a16:creationId xmlns:a16="http://schemas.microsoft.com/office/drawing/2014/main" xmlns="" id="{8A98C1B3-E953-4AAE-B666-40342377C678}"/>
                </a:ext>
              </a:extLst>
            </p:cNvPr>
            <p:cNvSpPr/>
            <p:nvPr/>
          </p:nvSpPr>
          <p:spPr>
            <a:xfrm>
              <a:off x="9890443" y="537051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0" name="任意多边形: 形状 10129">
              <a:extLst>
                <a:ext uri="{FF2B5EF4-FFF2-40B4-BE49-F238E27FC236}">
                  <a16:creationId xmlns:a16="http://schemas.microsoft.com/office/drawing/2014/main" xmlns="" id="{990C3B24-BDB1-407C-AA87-441EEE6CDC12}"/>
                </a:ext>
              </a:extLst>
            </p:cNvPr>
            <p:cNvSpPr/>
            <p:nvPr/>
          </p:nvSpPr>
          <p:spPr>
            <a:xfrm>
              <a:off x="10114598" y="5542598"/>
              <a:ext cx="76200" cy="76200"/>
            </a:xfrm>
            <a:custGeom>
              <a:avLst/>
              <a:gdLst>
                <a:gd name="connsiteX0" fmla="*/ 4762 w 76200"/>
                <a:gd name="connsiteY0" fmla="*/ 4762 h 76200"/>
                <a:gd name="connsiteX1" fmla="*/ 71437 w 76200"/>
                <a:gd name="connsiteY1" fmla="*/ 4762 h 76200"/>
                <a:gd name="connsiteX2" fmla="*/ 71437 w 76200"/>
                <a:gd name="connsiteY2" fmla="*/ 74612 h 76200"/>
                <a:gd name="connsiteX3" fmla="*/ 4762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2"/>
                  </a:moveTo>
                  <a:lnTo>
                    <a:pt x="71437" y="4762"/>
                  </a:lnTo>
                  <a:lnTo>
                    <a:pt x="71437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1" name="任意多边形: 形状 10130">
              <a:extLst>
                <a:ext uri="{FF2B5EF4-FFF2-40B4-BE49-F238E27FC236}">
                  <a16:creationId xmlns:a16="http://schemas.microsoft.com/office/drawing/2014/main" xmlns="" id="{36F1A09E-9E84-46F0-9C2E-853E7121AE17}"/>
                </a:ext>
              </a:extLst>
            </p:cNvPr>
            <p:cNvSpPr/>
            <p:nvPr/>
          </p:nvSpPr>
          <p:spPr>
            <a:xfrm>
              <a:off x="10001568" y="5542598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2" name="任意多边形: 形状 10131">
              <a:extLst>
                <a:ext uri="{FF2B5EF4-FFF2-40B4-BE49-F238E27FC236}">
                  <a16:creationId xmlns:a16="http://schemas.microsoft.com/office/drawing/2014/main" xmlns="" id="{AE8FC06D-2390-4667-B1E4-D43F699481B1}"/>
                </a:ext>
              </a:extLst>
            </p:cNvPr>
            <p:cNvSpPr/>
            <p:nvPr/>
          </p:nvSpPr>
          <p:spPr>
            <a:xfrm>
              <a:off x="9890443" y="5542598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3" name="任意多边形: 形状 10132">
              <a:extLst>
                <a:ext uri="{FF2B5EF4-FFF2-40B4-BE49-F238E27FC236}">
                  <a16:creationId xmlns:a16="http://schemas.microsoft.com/office/drawing/2014/main" xmlns="" id="{E729BEAA-381D-45F4-B4BD-56FB9F7953E9}"/>
                </a:ext>
              </a:extLst>
            </p:cNvPr>
            <p:cNvSpPr/>
            <p:nvPr/>
          </p:nvSpPr>
          <p:spPr>
            <a:xfrm>
              <a:off x="10114598" y="571468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4" name="任意多边形: 形状 10133">
              <a:extLst>
                <a:ext uri="{FF2B5EF4-FFF2-40B4-BE49-F238E27FC236}">
                  <a16:creationId xmlns:a16="http://schemas.microsoft.com/office/drawing/2014/main" xmlns="" id="{CF669590-FF7F-43C6-B382-7679024D6DE0}"/>
                </a:ext>
              </a:extLst>
            </p:cNvPr>
            <p:cNvSpPr/>
            <p:nvPr/>
          </p:nvSpPr>
          <p:spPr>
            <a:xfrm>
              <a:off x="10001568" y="571468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5" name="任意多边形: 形状 10134">
              <a:extLst>
                <a:ext uri="{FF2B5EF4-FFF2-40B4-BE49-F238E27FC236}">
                  <a16:creationId xmlns:a16="http://schemas.microsoft.com/office/drawing/2014/main" xmlns="" id="{83954A29-CFFB-4BC5-82BD-C64FFB0BB3B5}"/>
                </a:ext>
              </a:extLst>
            </p:cNvPr>
            <p:cNvSpPr/>
            <p:nvPr/>
          </p:nvSpPr>
          <p:spPr>
            <a:xfrm>
              <a:off x="9890443" y="571468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6" name="任意多边形: 形状 10135">
              <a:extLst>
                <a:ext uri="{FF2B5EF4-FFF2-40B4-BE49-F238E27FC236}">
                  <a16:creationId xmlns:a16="http://schemas.microsoft.com/office/drawing/2014/main" xmlns="" id="{90C75D0C-DAE8-46EA-99CD-BB0709E429CF}"/>
                </a:ext>
              </a:extLst>
            </p:cNvPr>
            <p:cNvSpPr/>
            <p:nvPr/>
          </p:nvSpPr>
          <p:spPr>
            <a:xfrm>
              <a:off x="10114598" y="588613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7" name="任意多边形: 形状 10136">
              <a:extLst>
                <a:ext uri="{FF2B5EF4-FFF2-40B4-BE49-F238E27FC236}">
                  <a16:creationId xmlns:a16="http://schemas.microsoft.com/office/drawing/2014/main" xmlns="" id="{E8A719A6-A8A7-48E6-9447-20CA38E55B1C}"/>
                </a:ext>
              </a:extLst>
            </p:cNvPr>
            <p:cNvSpPr/>
            <p:nvPr/>
          </p:nvSpPr>
          <p:spPr>
            <a:xfrm>
              <a:off x="10001568" y="588613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8" name="任意多边形: 形状 10137">
              <a:extLst>
                <a:ext uri="{FF2B5EF4-FFF2-40B4-BE49-F238E27FC236}">
                  <a16:creationId xmlns:a16="http://schemas.microsoft.com/office/drawing/2014/main" xmlns="" id="{269565FB-309B-40C3-B318-2C20A123BE40}"/>
                </a:ext>
              </a:extLst>
            </p:cNvPr>
            <p:cNvSpPr/>
            <p:nvPr/>
          </p:nvSpPr>
          <p:spPr>
            <a:xfrm>
              <a:off x="9890443" y="588613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9" name="任意多边形: 形状 10138">
              <a:extLst>
                <a:ext uri="{FF2B5EF4-FFF2-40B4-BE49-F238E27FC236}">
                  <a16:creationId xmlns:a16="http://schemas.microsoft.com/office/drawing/2014/main" xmlns="" id="{CE1C3405-844B-499B-96AC-A6A6378E1FE3}"/>
                </a:ext>
              </a:extLst>
            </p:cNvPr>
            <p:cNvSpPr/>
            <p:nvPr/>
          </p:nvSpPr>
          <p:spPr>
            <a:xfrm>
              <a:off x="10028238" y="435133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0" name="任意多边形: 形状 10139">
              <a:extLst>
                <a:ext uri="{FF2B5EF4-FFF2-40B4-BE49-F238E27FC236}">
                  <a16:creationId xmlns:a16="http://schemas.microsoft.com/office/drawing/2014/main" xmlns="" id="{8A65C293-A639-4E92-B298-3627E2973854}"/>
                </a:ext>
              </a:extLst>
            </p:cNvPr>
            <p:cNvSpPr/>
            <p:nvPr/>
          </p:nvSpPr>
          <p:spPr>
            <a:xfrm>
              <a:off x="10028238" y="452278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1" name="任意多边形: 形状 10140">
              <a:extLst>
                <a:ext uri="{FF2B5EF4-FFF2-40B4-BE49-F238E27FC236}">
                  <a16:creationId xmlns:a16="http://schemas.microsoft.com/office/drawing/2014/main" xmlns="" id="{493B4AF7-A906-4421-9E75-5E8DD6A3EE29}"/>
                </a:ext>
              </a:extLst>
            </p:cNvPr>
            <p:cNvSpPr/>
            <p:nvPr/>
          </p:nvSpPr>
          <p:spPr>
            <a:xfrm>
              <a:off x="10028238" y="469487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2" name="任意多边形: 形状 10141">
              <a:extLst>
                <a:ext uri="{FF2B5EF4-FFF2-40B4-BE49-F238E27FC236}">
                  <a16:creationId xmlns:a16="http://schemas.microsoft.com/office/drawing/2014/main" xmlns="" id="{ABAF59FE-1BC5-4CDE-A59D-4732BF359C78}"/>
                </a:ext>
              </a:extLst>
            </p:cNvPr>
            <p:cNvSpPr/>
            <p:nvPr/>
          </p:nvSpPr>
          <p:spPr>
            <a:xfrm>
              <a:off x="10028238" y="486695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3" name="任意多边形: 形状 10142">
              <a:extLst>
                <a:ext uri="{FF2B5EF4-FFF2-40B4-BE49-F238E27FC236}">
                  <a16:creationId xmlns:a16="http://schemas.microsoft.com/office/drawing/2014/main" xmlns="" id="{834B9E98-40E2-4813-AE90-8560027AA2E2}"/>
                </a:ext>
              </a:extLst>
            </p:cNvPr>
            <p:cNvSpPr/>
            <p:nvPr/>
          </p:nvSpPr>
          <p:spPr>
            <a:xfrm>
              <a:off x="10028238" y="503904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4" name="任意多边形: 形状 10143">
              <a:extLst>
                <a:ext uri="{FF2B5EF4-FFF2-40B4-BE49-F238E27FC236}">
                  <a16:creationId xmlns:a16="http://schemas.microsoft.com/office/drawing/2014/main" xmlns="" id="{BB5B06DD-2A81-4241-9DF7-AE42D1831949}"/>
                </a:ext>
              </a:extLst>
            </p:cNvPr>
            <p:cNvSpPr/>
            <p:nvPr/>
          </p:nvSpPr>
          <p:spPr>
            <a:xfrm>
              <a:off x="10028238" y="519906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5" name="任意多边形: 形状 10144">
              <a:extLst>
                <a:ext uri="{FF2B5EF4-FFF2-40B4-BE49-F238E27FC236}">
                  <a16:creationId xmlns:a16="http://schemas.microsoft.com/office/drawing/2014/main" xmlns="" id="{6115CABC-2D29-44CA-BCA2-F883CDE6C9E2}"/>
                </a:ext>
              </a:extLst>
            </p:cNvPr>
            <p:cNvSpPr/>
            <p:nvPr/>
          </p:nvSpPr>
          <p:spPr>
            <a:xfrm>
              <a:off x="10028238" y="537051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6" name="任意多边形: 形状 10145">
              <a:extLst>
                <a:ext uri="{FF2B5EF4-FFF2-40B4-BE49-F238E27FC236}">
                  <a16:creationId xmlns:a16="http://schemas.microsoft.com/office/drawing/2014/main" xmlns="" id="{06AA4423-BD6C-4509-A929-54BA1A8EEB0C}"/>
                </a:ext>
              </a:extLst>
            </p:cNvPr>
            <p:cNvSpPr/>
            <p:nvPr/>
          </p:nvSpPr>
          <p:spPr>
            <a:xfrm>
              <a:off x="10028238" y="5542598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7" name="任意多边形: 形状 10146">
              <a:extLst>
                <a:ext uri="{FF2B5EF4-FFF2-40B4-BE49-F238E27FC236}">
                  <a16:creationId xmlns:a16="http://schemas.microsoft.com/office/drawing/2014/main" xmlns="" id="{E02493C7-3E2E-40D3-B281-7D6E78BDCE5C}"/>
                </a:ext>
              </a:extLst>
            </p:cNvPr>
            <p:cNvSpPr/>
            <p:nvPr/>
          </p:nvSpPr>
          <p:spPr>
            <a:xfrm>
              <a:off x="10028238" y="571468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8" name="任意多边形: 形状 10147">
              <a:extLst>
                <a:ext uri="{FF2B5EF4-FFF2-40B4-BE49-F238E27FC236}">
                  <a16:creationId xmlns:a16="http://schemas.microsoft.com/office/drawing/2014/main" xmlns="" id="{9DAD1FF6-8BA4-4014-8155-67BF6C1F85FB}"/>
                </a:ext>
              </a:extLst>
            </p:cNvPr>
            <p:cNvSpPr/>
            <p:nvPr/>
          </p:nvSpPr>
          <p:spPr>
            <a:xfrm>
              <a:off x="10028238" y="588613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9" name="任意多边形: 形状 10148">
              <a:extLst>
                <a:ext uri="{FF2B5EF4-FFF2-40B4-BE49-F238E27FC236}">
                  <a16:creationId xmlns:a16="http://schemas.microsoft.com/office/drawing/2014/main" xmlns="" id="{7466313E-AFF5-421A-8E3C-80AD13F05676}"/>
                </a:ext>
              </a:extLst>
            </p:cNvPr>
            <p:cNvSpPr/>
            <p:nvPr/>
          </p:nvSpPr>
          <p:spPr>
            <a:xfrm>
              <a:off x="9917113" y="435133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0" name="任意多边形: 形状 10149">
              <a:extLst>
                <a:ext uri="{FF2B5EF4-FFF2-40B4-BE49-F238E27FC236}">
                  <a16:creationId xmlns:a16="http://schemas.microsoft.com/office/drawing/2014/main" xmlns="" id="{8308C2EF-4A03-4976-8DDC-D3BE39D6E3F9}"/>
                </a:ext>
              </a:extLst>
            </p:cNvPr>
            <p:cNvSpPr/>
            <p:nvPr/>
          </p:nvSpPr>
          <p:spPr>
            <a:xfrm>
              <a:off x="9917113" y="452278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1" name="任意多边形: 形状 10150">
              <a:extLst>
                <a:ext uri="{FF2B5EF4-FFF2-40B4-BE49-F238E27FC236}">
                  <a16:creationId xmlns:a16="http://schemas.microsoft.com/office/drawing/2014/main" xmlns="" id="{0B2972BF-A3D1-4781-9FBC-E29801F12988}"/>
                </a:ext>
              </a:extLst>
            </p:cNvPr>
            <p:cNvSpPr/>
            <p:nvPr/>
          </p:nvSpPr>
          <p:spPr>
            <a:xfrm>
              <a:off x="9917113" y="469487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2" name="任意多边形: 形状 10151">
              <a:extLst>
                <a:ext uri="{FF2B5EF4-FFF2-40B4-BE49-F238E27FC236}">
                  <a16:creationId xmlns:a16="http://schemas.microsoft.com/office/drawing/2014/main" xmlns="" id="{81A89599-A968-4168-A1C0-B5EBC38096AD}"/>
                </a:ext>
              </a:extLst>
            </p:cNvPr>
            <p:cNvSpPr/>
            <p:nvPr/>
          </p:nvSpPr>
          <p:spPr>
            <a:xfrm>
              <a:off x="9917113" y="486695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3" name="任意多边形: 形状 10152">
              <a:extLst>
                <a:ext uri="{FF2B5EF4-FFF2-40B4-BE49-F238E27FC236}">
                  <a16:creationId xmlns:a16="http://schemas.microsoft.com/office/drawing/2014/main" xmlns="" id="{1B4A2060-A197-4A59-9591-E0D5CC53396B}"/>
                </a:ext>
              </a:extLst>
            </p:cNvPr>
            <p:cNvSpPr/>
            <p:nvPr/>
          </p:nvSpPr>
          <p:spPr>
            <a:xfrm>
              <a:off x="9917113" y="503904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4" name="任意多边形: 形状 10153">
              <a:extLst>
                <a:ext uri="{FF2B5EF4-FFF2-40B4-BE49-F238E27FC236}">
                  <a16:creationId xmlns:a16="http://schemas.microsoft.com/office/drawing/2014/main" xmlns="" id="{63DC570D-F485-48A5-8A6A-79D34A246938}"/>
                </a:ext>
              </a:extLst>
            </p:cNvPr>
            <p:cNvSpPr/>
            <p:nvPr/>
          </p:nvSpPr>
          <p:spPr>
            <a:xfrm>
              <a:off x="9917113" y="519906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5" name="任意多边形: 形状 10154">
              <a:extLst>
                <a:ext uri="{FF2B5EF4-FFF2-40B4-BE49-F238E27FC236}">
                  <a16:creationId xmlns:a16="http://schemas.microsoft.com/office/drawing/2014/main" xmlns="" id="{26D83880-30F6-4F80-907B-9794A8ED0E4C}"/>
                </a:ext>
              </a:extLst>
            </p:cNvPr>
            <p:cNvSpPr/>
            <p:nvPr/>
          </p:nvSpPr>
          <p:spPr>
            <a:xfrm>
              <a:off x="9917113" y="537051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6" name="任意多边形: 形状 10155">
              <a:extLst>
                <a:ext uri="{FF2B5EF4-FFF2-40B4-BE49-F238E27FC236}">
                  <a16:creationId xmlns:a16="http://schemas.microsoft.com/office/drawing/2014/main" xmlns="" id="{92E5E440-9BF3-4980-8024-0CF64C70801A}"/>
                </a:ext>
              </a:extLst>
            </p:cNvPr>
            <p:cNvSpPr/>
            <p:nvPr/>
          </p:nvSpPr>
          <p:spPr>
            <a:xfrm>
              <a:off x="9917113" y="5542598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7" name="任意多边形: 形状 10156">
              <a:extLst>
                <a:ext uri="{FF2B5EF4-FFF2-40B4-BE49-F238E27FC236}">
                  <a16:creationId xmlns:a16="http://schemas.microsoft.com/office/drawing/2014/main" xmlns="" id="{0A08BD93-3CCB-44F2-8049-9159807403F3}"/>
                </a:ext>
              </a:extLst>
            </p:cNvPr>
            <p:cNvSpPr/>
            <p:nvPr/>
          </p:nvSpPr>
          <p:spPr>
            <a:xfrm>
              <a:off x="9917113" y="571468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8" name="任意多边形: 形状 10157">
              <a:extLst>
                <a:ext uri="{FF2B5EF4-FFF2-40B4-BE49-F238E27FC236}">
                  <a16:creationId xmlns:a16="http://schemas.microsoft.com/office/drawing/2014/main" xmlns="" id="{BABFA534-72BA-408D-A1B8-28BB8DD9AB00}"/>
                </a:ext>
              </a:extLst>
            </p:cNvPr>
            <p:cNvSpPr/>
            <p:nvPr/>
          </p:nvSpPr>
          <p:spPr>
            <a:xfrm>
              <a:off x="9917113" y="588613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9" name="任意多边形: 形状 10158">
              <a:extLst>
                <a:ext uri="{FF2B5EF4-FFF2-40B4-BE49-F238E27FC236}">
                  <a16:creationId xmlns:a16="http://schemas.microsoft.com/office/drawing/2014/main" xmlns="" id="{295681C2-4754-4CF5-AABE-0AA0D97A7727}"/>
                </a:ext>
              </a:extLst>
            </p:cNvPr>
            <p:cNvSpPr/>
            <p:nvPr/>
          </p:nvSpPr>
          <p:spPr>
            <a:xfrm>
              <a:off x="10139363" y="435133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0" name="任意多边形: 形状 10159">
              <a:extLst>
                <a:ext uri="{FF2B5EF4-FFF2-40B4-BE49-F238E27FC236}">
                  <a16:creationId xmlns:a16="http://schemas.microsoft.com/office/drawing/2014/main" xmlns="" id="{2C1A7F88-E35F-4499-823E-A3913C086AE5}"/>
                </a:ext>
              </a:extLst>
            </p:cNvPr>
            <p:cNvSpPr/>
            <p:nvPr/>
          </p:nvSpPr>
          <p:spPr>
            <a:xfrm>
              <a:off x="10139363" y="452278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1" name="任意多边形: 形状 10160">
              <a:extLst>
                <a:ext uri="{FF2B5EF4-FFF2-40B4-BE49-F238E27FC236}">
                  <a16:creationId xmlns:a16="http://schemas.microsoft.com/office/drawing/2014/main" xmlns="" id="{60F6D365-3B04-4847-93EF-72B796C7523D}"/>
                </a:ext>
              </a:extLst>
            </p:cNvPr>
            <p:cNvSpPr/>
            <p:nvPr/>
          </p:nvSpPr>
          <p:spPr>
            <a:xfrm>
              <a:off x="10139363" y="469487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2" name="任意多边形: 形状 10161">
              <a:extLst>
                <a:ext uri="{FF2B5EF4-FFF2-40B4-BE49-F238E27FC236}">
                  <a16:creationId xmlns:a16="http://schemas.microsoft.com/office/drawing/2014/main" xmlns="" id="{8664B8B9-0B53-49A7-A2DD-605613001555}"/>
                </a:ext>
              </a:extLst>
            </p:cNvPr>
            <p:cNvSpPr/>
            <p:nvPr/>
          </p:nvSpPr>
          <p:spPr>
            <a:xfrm>
              <a:off x="10139363" y="486695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3" name="任意多边形: 形状 10162">
              <a:extLst>
                <a:ext uri="{FF2B5EF4-FFF2-40B4-BE49-F238E27FC236}">
                  <a16:creationId xmlns:a16="http://schemas.microsoft.com/office/drawing/2014/main" xmlns="" id="{0DCC2FD3-D2C0-4A17-952F-1C711EFEF95F}"/>
                </a:ext>
              </a:extLst>
            </p:cNvPr>
            <p:cNvSpPr/>
            <p:nvPr/>
          </p:nvSpPr>
          <p:spPr>
            <a:xfrm>
              <a:off x="10139363" y="503904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4" name="任意多边形: 形状 10163">
              <a:extLst>
                <a:ext uri="{FF2B5EF4-FFF2-40B4-BE49-F238E27FC236}">
                  <a16:creationId xmlns:a16="http://schemas.microsoft.com/office/drawing/2014/main" xmlns="" id="{C13C87D5-6B87-40A8-9AB3-F8D3C2340AFC}"/>
                </a:ext>
              </a:extLst>
            </p:cNvPr>
            <p:cNvSpPr/>
            <p:nvPr/>
          </p:nvSpPr>
          <p:spPr>
            <a:xfrm>
              <a:off x="10139363" y="519906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5" name="任意多边形: 形状 10164">
              <a:extLst>
                <a:ext uri="{FF2B5EF4-FFF2-40B4-BE49-F238E27FC236}">
                  <a16:creationId xmlns:a16="http://schemas.microsoft.com/office/drawing/2014/main" xmlns="" id="{577E32DA-38D2-4F17-ABE6-569B9A6FAA1E}"/>
                </a:ext>
              </a:extLst>
            </p:cNvPr>
            <p:cNvSpPr/>
            <p:nvPr/>
          </p:nvSpPr>
          <p:spPr>
            <a:xfrm>
              <a:off x="10139363" y="537051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6" name="任意多边形: 形状 10165">
              <a:extLst>
                <a:ext uri="{FF2B5EF4-FFF2-40B4-BE49-F238E27FC236}">
                  <a16:creationId xmlns:a16="http://schemas.microsoft.com/office/drawing/2014/main" xmlns="" id="{2FD57D86-ECFE-4941-A2A5-2CA271A106A6}"/>
                </a:ext>
              </a:extLst>
            </p:cNvPr>
            <p:cNvSpPr/>
            <p:nvPr/>
          </p:nvSpPr>
          <p:spPr>
            <a:xfrm>
              <a:off x="10139363" y="5542598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7" name="任意多边形: 形状 10166">
              <a:extLst>
                <a:ext uri="{FF2B5EF4-FFF2-40B4-BE49-F238E27FC236}">
                  <a16:creationId xmlns:a16="http://schemas.microsoft.com/office/drawing/2014/main" xmlns="" id="{9B568A5C-E862-4E63-ADD6-631BF56C38FB}"/>
                </a:ext>
              </a:extLst>
            </p:cNvPr>
            <p:cNvSpPr/>
            <p:nvPr/>
          </p:nvSpPr>
          <p:spPr>
            <a:xfrm>
              <a:off x="10139363" y="571468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8" name="任意多边形: 形状 10167">
              <a:extLst>
                <a:ext uri="{FF2B5EF4-FFF2-40B4-BE49-F238E27FC236}">
                  <a16:creationId xmlns:a16="http://schemas.microsoft.com/office/drawing/2014/main" xmlns="" id="{899A3E25-83DE-43C7-B9D2-7F0AA8E7CE37}"/>
                </a:ext>
              </a:extLst>
            </p:cNvPr>
            <p:cNvSpPr/>
            <p:nvPr/>
          </p:nvSpPr>
          <p:spPr>
            <a:xfrm>
              <a:off x="10139363" y="588613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9" name="任意多边形: 形状 10168">
              <a:extLst>
                <a:ext uri="{FF2B5EF4-FFF2-40B4-BE49-F238E27FC236}">
                  <a16:creationId xmlns:a16="http://schemas.microsoft.com/office/drawing/2014/main" xmlns="" id="{4B3EBF2F-06C1-481B-BCEC-86C635138AD5}"/>
                </a:ext>
              </a:extLst>
            </p:cNvPr>
            <p:cNvSpPr/>
            <p:nvPr/>
          </p:nvSpPr>
          <p:spPr>
            <a:xfrm>
              <a:off x="9623108" y="4351338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0" name="任意多边形: 形状 10169">
              <a:extLst>
                <a:ext uri="{FF2B5EF4-FFF2-40B4-BE49-F238E27FC236}">
                  <a16:creationId xmlns:a16="http://schemas.microsoft.com/office/drawing/2014/main" xmlns="" id="{25F3CBA3-938F-4EA3-83CB-1E90C94EEF97}"/>
                </a:ext>
              </a:extLst>
            </p:cNvPr>
            <p:cNvSpPr/>
            <p:nvPr/>
          </p:nvSpPr>
          <p:spPr>
            <a:xfrm>
              <a:off x="9623108" y="4522788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1" name="任意多边形: 形状 10170">
              <a:extLst>
                <a:ext uri="{FF2B5EF4-FFF2-40B4-BE49-F238E27FC236}">
                  <a16:creationId xmlns:a16="http://schemas.microsoft.com/office/drawing/2014/main" xmlns="" id="{C984673B-58F3-45A9-BB61-06C96E4BF6E4}"/>
                </a:ext>
              </a:extLst>
            </p:cNvPr>
            <p:cNvSpPr/>
            <p:nvPr/>
          </p:nvSpPr>
          <p:spPr>
            <a:xfrm>
              <a:off x="9623108" y="4694873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2" name="任意多边形: 形状 10171">
              <a:extLst>
                <a:ext uri="{FF2B5EF4-FFF2-40B4-BE49-F238E27FC236}">
                  <a16:creationId xmlns:a16="http://schemas.microsoft.com/office/drawing/2014/main" xmlns="" id="{E97EC40B-C872-43CB-BB5A-663B350293EC}"/>
                </a:ext>
              </a:extLst>
            </p:cNvPr>
            <p:cNvSpPr/>
            <p:nvPr/>
          </p:nvSpPr>
          <p:spPr>
            <a:xfrm>
              <a:off x="9623108" y="4866958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3" name="任意多边形: 形状 10172">
              <a:extLst>
                <a:ext uri="{FF2B5EF4-FFF2-40B4-BE49-F238E27FC236}">
                  <a16:creationId xmlns:a16="http://schemas.microsoft.com/office/drawing/2014/main" xmlns="" id="{E16D094F-8C74-4BEB-A7E4-25D8C39F4FF0}"/>
                </a:ext>
              </a:extLst>
            </p:cNvPr>
            <p:cNvSpPr/>
            <p:nvPr/>
          </p:nvSpPr>
          <p:spPr>
            <a:xfrm>
              <a:off x="9623108" y="5039043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4" name="任意多边形: 形状 10173">
              <a:extLst>
                <a:ext uri="{FF2B5EF4-FFF2-40B4-BE49-F238E27FC236}">
                  <a16:creationId xmlns:a16="http://schemas.microsoft.com/office/drawing/2014/main" xmlns="" id="{C0932417-26F8-4559-BC20-991CA18F5F04}"/>
                </a:ext>
              </a:extLst>
            </p:cNvPr>
            <p:cNvSpPr/>
            <p:nvPr/>
          </p:nvSpPr>
          <p:spPr>
            <a:xfrm>
              <a:off x="9596438" y="519906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5" name="任意多边形: 形状 10174">
              <a:extLst>
                <a:ext uri="{FF2B5EF4-FFF2-40B4-BE49-F238E27FC236}">
                  <a16:creationId xmlns:a16="http://schemas.microsoft.com/office/drawing/2014/main" xmlns="" id="{2E9A7D42-4F2D-4727-95FC-C4DF25C9D4AF}"/>
                </a:ext>
              </a:extLst>
            </p:cNvPr>
            <p:cNvSpPr/>
            <p:nvPr/>
          </p:nvSpPr>
          <p:spPr>
            <a:xfrm>
              <a:off x="9596438" y="537051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6" name="任意多边形: 形状 10175">
              <a:extLst>
                <a:ext uri="{FF2B5EF4-FFF2-40B4-BE49-F238E27FC236}">
                  <a16:creationId xmlns:a16="http://schemas.microsoft.com/office/drawing/2014/main" xmlns="" id="{2998F62F-B160-4C65-93B8-5E219240C1D1}"/>
                </a:ext>
              </a:extLst>
            </p:cNvPr>
            <p:cNvSpPr/>
            <p:nvPr/>
          </p:nvSpPr>
          <p:spPr>
            <a:xfrm>
              <a:off x="9596438" y="5542598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7" name="任意多边形: 形状 10176">
              <a:extLst>
                <a:ext uri="{FF2B5EF4-FFF2-40B4-BE49-F238E27FC236}">
                  <a16:creationId xmlns:a16="http://schemas.microsoft.com/office/drawing/2014/main" xmlns="" id="{229B2B7A-8621-4FAB-A584-26BA45E534ED}"/>
                </a:ext>
              </a:extLst>
            </p:cNvPr>
            <p:cNvSpPr/>
            <p:nvPr/>
          </p:nvSpPr>
          <p:spPr>
            <a:xfrm>
              <a:off x="9596438" y="571468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8" name="任意多边形: 形状 10177">
              <a:extLst>
                <a:ext uri="{FF2B5EF4-FFF2-40B4-BE49-F238E27FC236}">
                  <a16:creationId xmlns:a16="http://schemas.microsoft.com/office/drawing/2014/main" xmlns="" id="{F3086634-A570-443A-8DC8-C6E714493FD0}"/>
                </a:ext>
              </a:extLst>
            </p:cNvPr>
            <p:cNvSpPr/>
            <p:nvPr/>
          </p:nvSpPr>
          <p:spPr>
            <a:xfrm>
              <a:off x="9596438" y="588613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9" name="任意多边形: 形状 10178">
              <a:extLst>
                <a:ext uri="{FF2B5EF4-FFF2-40B4-BE49-F238E27FC236}">
                  <a16:creationId xmlns:a16="http://schemas.microsoft.com/office/drawing/2014/main" xmlns="" id="{3F6C1142-4452-44B8-A313-77E8DE549814}"/>
                </a:ext>
              </a:extLst>
            </p:cNvPr>
            <p:cNvSpPr/>
            <p:nvPr/>
          </p:nvSpPr>
          <p:spPr>
            <a:xfrm>
              <a:off x="9623108" y="519906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0" name="任意多边形: 形状 10179">
              <a:extLst>
                <a:ext uri="{FF2B5EF4-FFF2-40B4-BE49-F238E27FC236}">
                  <a16:creationId xmlns:a16="http://schemas.microsoft.com/office/drawing/2014/main" xmlns="" id="{D8BFE5F0-AAE6-4295-A391-CA98C6E93026}"/>
                </a:ext>
              </a:extLst>
            </p:cNvPr>
            <p:cNvSpPr/>
            <p:nvPr/>
          </p:nvSpPr>
          <p:spPr>
            <a:xfrm>
              <a:off x="9623108" y="537051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1" name="任意多边形: 形状 10180">
              <a:extLst>
                <a:ext uri="{FF2B5EF4-FFF2-40B4-BE49-F238E27FC236}">
                  <a16:creationId xmlns:a16="http://schemas.microsoft.com/office/drawing/2014/main" xmlns="" id="{67BB3D45-7079-4C98-837A-C1FE53D402DB}"/>
                </a:ext>
              </a:extLst>
            </p:cNvPr>
            <p:cNvSpPr/>
            <p:nvPr/>
          </p:nvSpPr>
          <p:spPr>
            <a:xfrm>
              <a:off x="9623108" y="5542598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2" name="任意多边形: 形状 10181">
              <a:extLst>
                <a:ext uri="{FF2B5EF4-FFF2-40B4-BE49-F238E27FC236}">
                  <a16:creationId xmlns:a16="http://schemas.microsoft.com/office/drawing/2014/main" xmlns="" id="{889E26CA-C2F1-4AF1-B460-028E06D53B59}"/>
                </a:ext>
              </a:extLst>
            </p:cNvPr>
            <p:cNvSpPr/>
            <p:nvPr/>
          </p:nvSpPr>
          <p:spPr>
            <a:xfrm>
              <a:off x="9473882" y="4580572"/>
              <a:ext cx="349250" cy="1441450"/>
            </a:xfrm>
            <a:custGeom>
              <a:avLst/>
              <a:gdLst>
                <a:gd name="connsiteX0" fmla="*/ 345758 w 349250"/>
                <a:gd name="connsiteY0" fmla="*/ 1442403 h 1441450"/>
                <a:gd name="connsiteX1" fmla="*/ 345758 w 349250"/>
                <a:gd name="connsiteY1" fmla="*/ 347663 h 1441450"/>
                <a:gd name="connsiteX2" fmla="*/ 4763 w 349250"/>
                <a:gd name="connsiteY2" fmla="*/ 4763 h 1441450"/>
                <a:gd name="connsiteX3" fmla="*/ 4763 w 349250"/>
                <a:gd name="connsiteY3" fmla="*/ 1442403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1441450">
                  <a:moveTo>
                    <a:pt x="345758" y="1442403"/>
                  </a:moveTo>
                  <a:lnTo>
                    <a:pt x="345758" y="347663"/>
                  </a:lnTo>
                  <a:lnTo>
                    <a:pt x="4763" y="4763"/>
                  </a:lnTo>
                  <a:lnTo>
                    <a:pt x="4763" y="1442403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3" name="任意多边形: 形状 10182">
              <a:extLst>
                <a:ext uri="{FF2B5EF4-FFF2-40B4-BE49-F238E27FC236}">
                  <a16:creationId xmlns:a16="http://schemas.microsoft.com/office/drawing/2014/main" xmlns="" id="{944E12B6-315F-4FE0-AFFB-4C0C58D21CA1}"/>
                </a:ext>
              </a:extLst>
            </p:cNvPr>
            <p:cNvSpPr/>
            <p:nvPr/>
          </p:nvSpPr>
          <p:spPr>
            <a:xfrm>
              <a:off x="9881553" y="4096703"/>
              <a:ext cx="82550" cy="57150"/>
            </a:xfrm>
            <a:custGeom>
              <a:avLst/>
              <a:gdLst>
                <a:gd name="connsiteX0" fmla="*/ 4763 w 82550"/>
                <a:gd name="connsiteY0" fmla="*/ 4763 h 57150"/>
                <a:gd name="connsiteX1" fmla="*/ 80328 w 82550"/>
                <a:gd name="connsiteY1" fmla="*/ 4763 h 57150"/>
                <a:gd name="connsiteX2" fmla="*/ 80328 w 82550"/>
                <a:gd name="connsiteY2" fmla="*/ 58103 h 57150"/>
                <a:gd name="connsiteX3" fmla="*/ 4763 w 82550"/>
                <a:gd name="connsiteY3" fmla="*/ 58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57150">
                  <a:moveTo>
                    <a:pt x="4763" y="4763"/>
                  </a:moveTo>
                  <a:lnTo>
                    <a:pt x="80328" y="4763"/>
                  </a:lnTo>
                  <a:lnTo>
                    <a:pt x="80328" y="58103"/>
                  </a:lnTo>
                  <a:lnTo>
                    <a:pt x="4763" y="5810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4" name="任意多边形: 形状 10183">
              <a:extLst>
                <a:ext uri="{FF2B5EF4-FFF2-40B4-BE49-F238E27FC236}">
                  <a16:creationId xmlns:a16="http://schemas.microsoft.com/office/drawing/2014/main" xmlns="" id="{28285619-43A1-4E66-BEAA-02767C61A0F8}"/>
                </a:ext>
              </a:extLst>
            </p:cNvPr>
            <p:cNvSpPr/>
            <p:nvPr/>
          </p:nvSpPr>
          <p:spPr>
            <a:xfrm>
              <a:off x="9847897" y="4096703"/>
              <a:ext cx="38100" cy="63500"/>
            </a:xfrm>
            <a:custGeom>
              <a:avLst/>
              <a:gdLst>
                <a:gd name="connsiteX0" fmla="*/ 38418 w 38100"/>
                <a:gd name="connsiteY0" fmla="*/ 4763 h 63500"/>
                <a:gd name="connsiteX1" fmla="*/ 38418 w 38100"/>
                <a:gd name="connsiteY1" fmla="*/ 58738 h 63500"/>
                <a:gd name="connsiteX2" fmla="*/ 4763 w 38100"/>
                <a:gd name="connsiteY2" fmla="*/ 1873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63500">
                  <a:moveTo>
                    <a:pt x="38418" y="4763"/>
                  </a:moveTo>
                  <a:lnTo>
                    <a:pt x="38418" y="58738"/>
                  </a:lnTo>
                  <a:lnTo>
                    <a:pt x="4763" y="18732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5" name="任意多边形: 形状 10184">
              <a:extLst>
                <a:ext uri="{FF2B5EF4-FFF2-40B4-BE49-F238E27FC236}">
                  <a16:creationId xmlns:a16="http://schemas.microsoft.com/office/drawing/2014/main" xmlns="" id="{6EB72DDA-783C-47E5-AA88-C67A66BF9C84}"/>
                </a:ext>
              </a:extLst>
            </p:cNvPr>
            <p:cNvSpPr/>
            <p:nvPr/>
          </p:nvSpPr>
          <p:spPr>
            <a:xfrm>
              <a:off x="8267383" y="4064317"/>
              <a:ext cx="57150" cy="38100"/>
            </a:xfrm>
            <a:custGeom>
              <a:avLst/>
              <a:gdLst>
                <a:gd name="connsiteX0" fmla="*/ 4762 w 57150"/>
                <a:gd name="connsiteY0" fmla="*/ 4762 h 38100"/>
                <a:gd name="connsiteX1" fmla="*/ 53022 w 57150"/>
                <a:gd name="connsiteY1" fmla="*/ 4762 h 38100"/>
                <a:gd name="connsiteX2" fmla="*/ 53022 w 57150"/>
                <a:gd name="connsiteY2" fmla="*/ 39053 h 38100"/>
                <a:gd name="connsiteX3" fmla="*/ 4762 w 57150"/>
                <a:gd name="connsiteY3" fmla="*/ 390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4762" y="4762"/>
                  </a:moveTo>
                  <a:lnTo>
                    <a:pt x="53022" y="4762"/>
                  </a:lnTo>
                  <a:lnTo>
                    <a:pt x="53022" y="39053"/>
                  </a:lnTo>
                  <a:lnTo>
                    <a:pt x="4762" y="390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6" name="任意多边形: 形状 10185">
              <a:extLst>
                <a:ext uri="{FF2B5EF4-FFF2-40B4-BE49-F238E27FC236}">
                  <a16:creationId xmlns:a16="http://schemas.microsoft.com/office/drawing/2014/main" xmlns="" id="{2CFA5D86-AC39-48F1-9A44-373C713C2248}"/>
                </a:ext>
              </a:extLst>
            </p:cNvPr>
            <p:cNvSpPr/>
            <p:nvPr/>
          </p:nvSpPr>
          <p:spPr>
            <a:xfrm>
              <a:off x="8315643" y="4064317"/>
              <a:ext cx="25400" cy="38100"/>
            </a:xfrm>
            <a:custGeom>
              <a:avLst/>
              <a:gdLst>
                <a:gd name="connsiteX0" fmla="*/ 4763 w 25400"/>
                <a:gd name="connsiteY0" fmla="*/ 4763 h 38100"/>
                <a:gd name="connsiteX1" fmla="*/ 4763 w 25400"/>
                <a:gd name="connsiteY1" fmla="*/ 39053 h 38100"/>
                <a:gd name="connsiteX2" fmla="*/ 26352 w 25400"/>
                <a:gd name="connsiteY2" fmla="*/ 13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" h="38100">
                  <a:moveTo>
                    <a:pt x="4763" y="4763"/>
                  </a:moveTo>
                  <a:lnTo>
                    <a:pt x="4763" y="39053"/>
                  </a:lnTo>
                  <a:lnTo>
                    <a:pt x="26352" y="136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7" name="任意多边形: 形状 10186">
              <a:extLst>
                <a:ext uri="{FF2B5EF4-FFF2-40B4-BE49-F238E27FC236}">
                  <a16:creationId xmlns:a16="http://schemas.microsoft.com/office/drawing/2014/main" xmlns="" id="{00B670AB-4526-41BB-8AF5-0BDB48256BC1}"/>
                </a:ext>
              </a:extLst>
            </p:cNvPr>
            <p:cNvSpPr/>
            <p:nvPr/>
          </p:nvSpPr>
          <p:spPr>
            <a:xfrm>
              <a:off x="8406448" y="4064317"/>
              <a:ext cx="57150" cy="38100"/>
            </a:xfrm>
            <a:custGeom>
              <a:avLst/>
              <a:gdLst>
                <a:gd name="connsiteX0" fmla="*/ 4762 w 57150"/>
                <a:gd name="connsiteY0" fmla="*/ 4762 h 38100"/>
                <a:gd name="connsiteX1" fmla="*/ 53022 w 57150"/>
                <a:gd name="connsiteY1" fmla="*/ 4762 h 38100"/>
                <a:gd name="connsiteX2" fmla="*/ 53022 w 57150"/>
                <a:gd name="connsiteY2" fmla="*/ 39053 h 38100"/>
                <a:gd name="connsiteX3" fmla="*/ 4762 w 57150"/>
                <a:gd name="connsiteY3" fmla="*/ 390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4762" y="4762"/>
                  </a:moveTo>
                  <a:lnTo>
                    <a:pt x="53022" y="4762"/>
                  </a:lnTo>
                  <a:lnTo>
                    <a:pt x="53022" y="39053"/>
                  </a:lnTo>
                  <a:lnTo>
                    <a:pt x="4762" y="390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8" name="任意多边形: 形状 10187">
              <a:extLst>
                <a:ext uri="{FF2B5EF4-FFF2-40B4-BE49-F238E27FC236}">
                  <a16:creationId xmlns:a16="http://schemas.microsoft.com/office/drawing/2014/main" xmlns="" id="{50D9F76E-956D-4F49-87AF-15881839A535}"/>
                </a:ext>
              </a:extLst>
            </p:cNvPr>
            <p:cNvSpPr/>
            <p:nvPr/>
          </p:nvSpPr>
          <p:spPr>
            <a:xfrm>
              <a:off x="8454707" y="4064317"/>
              <a:ext cx="25400" cy="38100"/>
            </a:xfrm>
            <a:custGeom>
              <a:avLst/>
              <a:gdLst>
                <a:gd name="connsiteX0" fmla="*/ 4763 w 25400"/>
                <a:gd name="connsiteY0" fmla="*/ 4763 h 38100"/>
                <a:gd name="connsiteX1" fmla="*/ 4763 w 25400"/>
                <a:gd name="connsiteY1" fmla="*/ 39053 h 38100"/>
                <a:gd name="connsiteX2" fmla="*/ 26353 w 25400"/>
                <a:gd name="connsiteY2" fmla="*/ 13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" h="38100">
                  <a:moveTo>
                    <a:pt x="4763" y="4763"/>
                  </a:moveTo>
                  <a:lnTo>
                    <a:pt x="4763" y="39053"/>
                  </a:lnTo>
                  <a:lnTo>
                    <a:pt x="26353" y="136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9" name="任意多边形: 形状 10188">
              <a:extLst>
                <a:ext uri="{FF2B5EF4-FFF2-40B4-BE49-F238E27FC236}">
                  <a16:creationId xmlns:a16="http://schemas.microsoft.com/office/drawing/2014/main" xmlns="" id="{183886A8-E9AF-431D-A5AD-FF8FA67DC3F5}"/>
                </a:ext>
              </a:extLst>
            </p:cNvPr>
            <p:cNvSpPr/>
            <p:nvPr/>
          </p:nvSpPr>
          <p:spPr>
            <a:xfrm>
              <a:off x="7643178" y="4501833"/>
              <a:ext cx="114300" cy="82550"/>
            </a:xfrm>
            <a:custGeom>
              <a:avLst/>
              <a:gdLst>
                <a:gd name="connsiteX0" fmla="*/ 4763 w 114300"/>
                <a:gd name="connsiteY0" fmla="*/ 4763 h 82550"/>
                <a:gd name="connsiteX1" fmla="*/ 115253 w 114300"/>
                <a:gd name="connsiteY1" fmla="*/ 4763 h 82550"/>
                <a:gd name="connsiteX2" fmla="*/ 115253 w 114300"/>
                <a:gd name="connsiteY2" fmla="*/ 82868 h 82550"/>
                <a:gd name="connsiteX3" fmla="*/ 4763 w 114300"/>
                <a:gd name="connsiteY3" fmla="*/ 82868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82550">
                  <a:moveTo>
                    <a:pt x="4763" y="4763"/>
                  </a:moveTo>
                  <a:lnTo>
                    <a:pt x="115253" y="4763"/>
                  </a:lnTo>
                  <a:lnTo>
                    <a:pt x="115253" y="82868"/>
                  </a:lnTo>
                  <a:lnTo>
                    <a:pt x="4763" y="8286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0" name="任意多边形: 形状 10189">
              <a:extLst>
                <a:ext uri="{FF2B5EF4-FFF2-40B4-BE49-F238E27FC236}">
                  <a16:creationId xmlns:a16="http://schemas.microsoft.com/office/drawing/2014/main" xmlns="" id="{C75DE30A-CD76-4988-A5DE-67857E244E50}"/>
                </a:ext>
              </a:extLst>
            </p:cNvPr>
            <p:cNvSpPr/>
            <p:nvPr/>
          </p:nvSpPr>
          <p:spPr>
            <a:xfrm>
              <a:off x="7753668" y="4501833"/>
              <a:ext cx="57150" cy="82550"/>
            </a:xfrm>
            <a:custGeom>
              <a:avLst/>
              <a:gdLst>
                <a:gd name="connsiteX0" fmla="*/ 4763 w 57150"/>
                <a:gd name="connsiteY0" fmla="*/ 4763 h 82550"/>
                <a:gd name="connsiteX1" fmla="*/ 4763 w 57150"/>
                <a:gd name="connsiteY1" fmla="*/ 82233 h 82550"/>
                <a:gd name="connsiteX2" fmla="*/ 53022 w 57150"/>
                <a:gd name="connsiteY2" fmla="*/ 24447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82550">
                  <a:moveTo>
                    <a:pt x="4763" y="4763"/>
                  </a:moveTo>
                  <a:lnTo>
                    <a:pt x="4763" y="82233"/>
                  </a:lnTo>
                  <a:lnTo>
                    <a:pt x="53022" y="24447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1" name="任意多边形: 形状 10190">
              <a:extLst>
                <a:ext uri="{FF2B5EF4-FFF2-40B4-BE49-F238E27FC236}">
                  <a16:creationId xmlns:a16="http://schemas.microsoft.com/office/drawing/2014/main" xmlns="" id="{21BCF145-1ECC-4ACA-A947-2F400018D865}"/>
                </a:ext>
              </a:extLst>
            </p:cNvPr>
            <p:cNvSpPr/>
            <p:nvPr/>
          </p:nvSpPr>
          <p:spPr>
            <a:xfrm>
              <a:off x="8892858" y="1984058"/>
              <a:ext cx="133350" cy="127000"/>
            </a:xfrm>
            <a:custGeom>
              <a:avLst/>
              <a:gdLst>
                <a:gd name="connsiteX0" fmla="*/ 4762 w 133350"/>
                <a:gd name="connsiteY0" fmla="*/ 4763 h 127000"/>
                <a:gd name="connsiteX1" fmla="*/ 133668 w 133350"/>
                <a:gd name="connsiteY1" fmla="*/ 4763 h 127000"/>
                <a:gd name="connsiteX2" fmla="*/ 133668 w 133350"/>
                <a:gd name="connsiteY2" fmla="*/ 126683 h 127000"/>
                <a:gd name="connsiteX3" fmla="*/ 4762 w 133350"/>
                <a:gd name="connsiteY3" fmla="*/ 126683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27000">
                  <a:moveTo>
                    <a:pt x="4762" y="4763"/>
                  </a:moveTo>
                  <a:lnTo>
                    <a:pt x="133668" y="4763"/>
                  </a:lnTo>
                  <a:lnTo>
                    <a:pt x="133668" y="126683"/>
                  </a:lnTo>
                  <a:lnTo>
                    <a:pt x="4762" y="12668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2" name="任意多边形: 形状 10191">
              <a:extLst>
                <a:ext uri="{FF2B5EF4-FFF2-40B4-BE49-F238E27FC236}">
                  <a16:creationId xmlns:a16="http://schemas.microsoft.com/office/drawing/2014/main" xmlns="" id="{DB5AA59A-88C8-4F4B-8491-4E0FFD2DE3B1}"/>
                </a:ext>
              </a:extLst>
            </p:cNvPr>
            <p:cNvSpPr/>
            <p:nvPr/>
          </p:nvSpPr>
          <p:spPr>
            <a:xfrm>
              <a:off x="9021763" y="1984058"/>
              <a:ext cx="107950" cy="127000"/>
            </a:xfrm>
            <a:custGeom>
              <a:avLst/>
              <a:gdLst>
                <a:gd name="connsiteX0" fmla="*/ 4763 w 107950"/>
                <a:gd name="connsiteY0" fmla="*/ 126682 h 127000"/>
                <a:gd name="connsiteX1" fmla="*/ 108268 w 107950"/>
                <a:gd name="connsiteY1" fmla="*/ 126682 h 127000"/>
                <a:gd name="connsiteX2" fmla="*/ 108268 w 107950"/>
                <a:gd name="connsiteY2" fmla="*/ 42863 h 127000"/>
                <a:gd name="connsiteX3" fmla="*/ 4763 w 107950"/>
                <a:gd name="connsiteY3" fmla="*/ 4763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50" h="127000">
                  <a:moveTo>
                    <a:pt x="4763" y="126682"/>
                  </a:moveTo>
                  <a:lnTo>
                    <a:pt x="108268" y="126682"/>
                  </a:lnTo>
                  <a:lnTo>
                    <a:pt x="108268" y="428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3" name="任意多边形: 形状 10192">
              <a:extLst>
                <a:ext uri="{FF2B5EF4-FFF2-40B4-BE49-F238E27FC236}">
                  <a16:creationId xmlns:a16="http://schemas.microsoft.com/office/drawing/2014/main" xmlns="" id="{7C81E335-5BAD-4EA7-9D65-607F32CDB4D4}"/>
                </a:ext>
              </a:extLst>
            </p:cNvPr>
            <p:cNvSpPr/>
            <p:nvPr/>
          </p:nvSpPr>
          <p:spPr>
            <a:xfrm>
              <a:off x="8936038" y="2064068"/>
              <a:ext cx="50800" cy="50800"/>
            </a:xfrm>
            <a:custGeom>
              <a:avLst/>
              <a:gdLst>
                <a:gd name="connsiteX0" fmla="*/ 4763 w 50800"/>
                <a:gd name="connsiteY0" fmla="*/ 4762 h 50800"/>
                <a:gd name="connsiteX1" fmla="*/ 49847 w 50800"/>
                <a:gd name="connsiteY1" fmla="*/ 4762 h 50800"/>
                <a:gd name="connsiteX2" fmla="*/ 49847 w 50800"/>
                <a:gd name="connsiteY2" fmla="*/ 47308 h 50800"/>
                <a:gd name="connsiteX3" fmla="*/ 4763 w 50800"/>
                <a:gd name="connsiteY3" fmla="*/ 473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4763" y="4762"/>
                  </a:moveTo>
                  <a:lnTo>
                    <a:pt x="49847" y="4762"/>
                  </a:lnTo>
                  <a:lnTo>
                    <a:pt x="49847" y="47308"/>
                  </a:lnTo>
                  <a:lnTo>
                    <a:pt x="4763" y="473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4" name="任意多边形: 形状 10193">
              <a:extLst>
                <a:ext uri="{FF2B5EF4-FFF2-40B4-BE49-F238E27FC236}">
                  <a16:creationId xmlns:a16="http://schemas.microsoft.com/office/drawing/2014/main" xmlns="" id="{A43EC716-2E8A-4804-934D-BA2156AE62F9}"/>
                </a:ext>
              </a:extLst>
            </p:cNvPr>
            <p:cNvSpPr/>
            <p:nvPr/>
          </p:nvSpPr>
          <p:spPr>
            <a:xfrm>
              <a:off x="7859713" y="2037398"/>
              <a:ext cx="19050" cy="311150"/>
            </a:xfrm>
            <a:custGeom>
              <a:avLst/>
              <a:gdLst>
                <a:gd name="connsiteX0" fmla="*/ 4763 w 19050"/>
                <a:gd name="connsiteY0" fmla="*/ 4763 h 311150"/>
                <a:gd name="connsiteX1" fmla="*/ 18732 w 19050"/>
                <a:gd name="connsiteY1" fmla="*/ 4763 h 311150"/>
                <a:gd name="connsiteX2" fmla="*/ 18732 w 19050"/>
                <a:gd name="connsiteY2" fmla="*/ 308928 h 311150"/>
                <a:gd name="connsiteX3" fmla="*/ 4763 w 19050"/>
                <a:gd name="connsiteY3" fmla="*/ 308928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11150">
                  <a:moveTo>
                    <a:pt x="4763" y="4763"/>
                  </a:moveTo>
                  <a:lnTo>
                    <a:pt x="18732" y="4763"/>
                  </a:lnTo>
                  <a:lnTo>
                    <a:pt x="18732" y="308928"/>
                  </a:lnTo>
                  <a:lnTo>
                    <a:pt x="4763" y="3089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5" name="任意多边形: 形状 10194">
              <a:extLst>
                <a:ext uri="{FF2B5EF4-FFF2-40B4-BE49-F238E27FC236}">
                  <a16:creationId xmlns:a16="http://schemas.microsoft.com/office/drawing/2014/main" xmlns="" id="{3291ED69-BC43-4F19-B761-F20D30AA2BA6}"/>
                </a:ext>
              </a:extLst>
            </p:cNvPr>
            <p:cNvSpPr/>
            <p:nvPr/>
          </p:nvSpPr>
          <p:spPr>
            <a:xfrm>
              <a:off x="9066848" y="1218248"/>
              <a:ext cx="19050" cy="812800"/>
            </a:xfrm>
            <a:custGeom>
              <a:avLst/>
              <a:gdLst>
                <a:gd name="connsiteX0" fmla="*/ 4762 w 19050"/>
                <a:gd name="connsiteY0" fmla="*/ 4763 h 812800"/>
                <a:gd name="connsiteX1" fmla="*/ 18732 w 19050"/>
                <a:gd name="connsiteY1" fmla="*/ 4763 h 812800"/>
                <a:gd name="connsiteX2" fmla="*/ 18732 w 19050"/>
                <a:gd name="connsiteY2" fmla="*/ 809308 h 812800"/>
                <a:gd name="connsiteX3" fmla="*/ 4762 w 19050"/>
                <a:gd name="connsiteY3" fmla="*/ 809308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12800">
                  <a:moveTo>
                    <a:pt x="4762" y="4763"/>
                  </a:moveTo>
                  <a:lnTo>
                    <a:pt x="18732" y="4763"/>
                  </a:lnTo>
                  <a:lnTo>
                    <a:pt x="18732" y="809308"/>
                  </a:lnTo>
                  <a:lnTo>
                    <a:pt x="4762" y="8093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6" name="任意多边形: 形状 10195">
              <a:extLst>
                <a:ext uri="{FF2B5EF4-FFF2-40B4-BE49-F238E27FC236}">
                  <a16:creationId xmlns:a16="http://schemas.microsoft.com/office/drawing/2014/main" xmlns="" id="{1B82C55C-FD57-4BAC-A2D5-ABE247EB1C2F}"/>
                </a:ext>
              </a:extLst>
            </p:cNvPr>
            <p:cNvSpPr/>
            <p:nvPr/>
          </p:nvSpPr>
          <p:spPr>
            <a:xfrm>
              <a:off x="6504622" y="4231958"/>
              <a:ext cx="107950" cy="152400"/>
            </a:xfrm>
            <a:custGeom>
              <a:avLst/>
              <a:gdLst>
                <a:gd name="connsiteX0" fmla="*/ 107633 w 107950"/>
                <a:gd name="connsiteY0" fmla="*/ 148908 h 152400"/>
                <a:gd name="connsiteX1" fmla="*/ 107633 w 107950"/>
                <a:gd name="connsiteY1" fmla="*/ 14922 h 152400"/>
                <a:gd name="connsiteX2" fmla="*/ 56197 w 107950"/>
                <a:gd name="connsiteY2" fmla="*/ 4763 h 152400"/>
                <a:gd name="connsiteX3" fmla="*/ 4763 w 107950"/>
                <a:gd name="connsiteY3" fmla="*/ 14922 h 152400"/>
                <a:gd name="connsiteX4" fmla="*/ 4763 w 107950"/>
                <a:gd name="connsiteY4" fmla="*/ 148908 h 152400"/>
                <a:gd name="connsiteX5" fmla="*/ 107633 w 107950"/>
                <a:gd name="connsiteY5" fmla="*/ 14890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950" h="152400">
                  <a:moveTo>
                    <a:pt x="107633" y="148908"/>
                  </a:moveTo>
                  <a:lnTo>
                    <a:pt x="107633" y="14922"/>
                  </a:lnTo>
                  <a:cubicBezTo>
                    <a:pt x="102553" y="9208"/>
                    <a:pt x="81597" y="4763"/>
                    <a:pt x="56197" y="4763"/>
                  </a:cubicBezTo>
                  <a:cubicBezTo>
                    <a:pt x="30797" y="4763"/>
                    <a:pt x="9843" y="9208"/>
                    <a:pt x="4763" y="14922"/>
                  </a:cubicBezTo>
                  <a:lnTo>
                    <a:pt x="4763" y="148908"/>
                  </a:lnTo>
                  <a:lnTo>
                    <a:pt x="107633" y="1489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7" name="任意多边形: 形状 10196">
              <a:extLst>
                <a:ext uri="{FF2B5EF4-FFF2-40B4-BE49-F238E27FC236}">
                  <a16:creationId xmlns:a16="http://schemas.microsoft.com/office/drawing/2014/main" xmlns="" id="{40FA30D9-3A0D-4F53-BCCD-729DB0AE3A0D}"/>
                </a:ext>
              </a:extLst>
            </p:cNvPr>
            <p:cNvSpPr/>
            <p:nvPr/>
          </p:nvSpPr>
          <p:spPr>
            <a:xfrm>
              <a:off x="6412547" y="4295458"/>
              <a:ext cx="336550" cy="635000"/>
            </a:xfrm>
            <a:custGeom>
              <a:avLst/>
              <a:gdLst>
                <a:gd name="connsiteX0" fmla="*/ 4763 w 336550"/>
                <a:gd name="connsiteY0" fmla="*/ 50483 h 635000"/>
                <a:gd name="connsiteX1" fmla="*/ 4763 w 336550"/>
                <a:gd name="connsiteY1" fmla="*/ 634683 h 635000"/>
                <a:gd name="connsiteX2" fmla="*/ 332422 w 336550"/>
                <a:gd name="connsiteY2" fmla="*/ 634683 h 635000"/>
                <a:gd name="connsiteX3" fmla="*/ 279083 w 336550"/>
                <a:gd name="connsiteY3" fmla="*/ 476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50483"/>
                  </a:moveTo>
                  <a:lnTo>
                    <a:pt x="4763" y="634683"/>
                  </a:lnTo>
                  <a:lnTo>
                    <a:pt x="332422" y="634683"/>
                  </a:lnTo>
                  <a:lnTo>
                    <a:pt x="27908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8" name="任意多边形: 形状 10197">
              <a:extLst>
                <a:ext uri="{FF2B5EF4-FFF2-40B4-BE49-F238E27FC236}">
                  <a16:creationId xmlns:a16="http://schemas.microsoft.com/office/drawing/2014/main" xmlns="" id="{594C1661-1B14-4A17-9756-261EA9F6013F}"/>
                </a:ext>
              </a:extLst>
            </p:cNvPr>
            <p:cNvSpPr/>
            <p:nvPr/>
          </p:nvSpPr>
          <p:spPr>
            <a:xfrm>
              <a:off x="6686868" y="4295458"/>
              <a:ext cx="336550" cy="635000"/>
            </a:xfrm>
            <a:custGeom>
              <a:avLst/>
              <a:gdLst>
                <a:gd name="connsiteX0" fmla="*/ 4763 w 336550"/>
                <a:gd name="connsiteY0" fmla="*/ 4763 h 635000"/>
                <a:gd name="connsiteX1" fmla="*/ 333058 w 336550"/>
                <a:gd name="connsiteY1" fmla="*/ 4763 h 635000"/>
                <a:gd name="connsiteX2" fmla="*/ 333058 w 336550"/>
                <a:gd name="connsiteY2" fmla="*/ 634047 h 635000"/>
                <a:gd name="connsiteX3" fmla="*/ 4763 w 336550"/>
                <a:gd name="connsiteY3" fmla="*/ 634047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4763"/>
                  </a:moveTo>
                  <a:lnTo>
                    <a:pt x="333058" y="4763"/>
                  </a:lnTo>
                  <a:lnTo>
                    <a:pt x="333058" y="634047"/>
                  </a:lnTo>
                  <a:lnTo>
                    <a:pt x="4763" y="63404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9" name="任意多边形: 形状 10198">
              <a:extLst>
                <a:ext uri="{FF2B5EF4-FFF2-40B4-BE49-F238E27FC236}">
                  <a16:creationId xmlns:a16="http://schemas.microsoft.com/office/drawing/2014/main" xmlns="" id="{1DD9E3B2-6EDD-4B98-9224-C2AE61C2F0ED}"/>
                </a:ext>
              </a:extLst>
            </p:cNvPr>
            <p:cNvSpPr/>
            <p:nvPr/>
          </p:nvSpPr>
          <p:spPr>
            <a:xfrm>
              <a:off x="6928168" y="44065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0" name="任意多边形: 形状 10199">
              <a:extLst>
                <a:ext uri="{FF2B5EF4-FFF2-40B4-BE49-F238E27FC236}">
                  <a16:creationId xmlns:a16="http://schemas.microsoft.com/office/drawing/2014/main" xmlns="" id="{DBAA0834-57BD-43AC-97BC-EC79F8EF4ACF}"/>
                </a:ext>
              </a:extLst>
            </p:cNvPr>
            <p:cNvSpPr/>
            <p:nvPr/>
          </p:nvSpPr>
          <p:spPr>
            <a:xfrm>
              <a:off x="6837363" y="44065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1" name="任意多边形: 形状 10200">
              <a:extLst>
                <a:ext uri="{FF2B5EF4-FFF2-40B4-BE49-F238E27FC236}">
                  <a16:creationId xmlns:a16="http://schemas.microsoft.com/office/drawing/2014/main" xmlns="" id="{716797AC-47F5-4610-A662-9654CF1677BD}"/>
                </a:ext>
              </a:extLst>
            </p:cNvPr>
            <p:cNvSpPr/>
            <p:nvPr/>
          </p:nvSpPr>
          <p:spPr>
            <a:xfrm>
              <a:off x="6747828" y="44065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2" name="任意多边形: 形状 10201">
              <a:extLst>
                <a:ext uri="{FF2B5EF4-FFF2-40B4-BE49-F238E27FC236}">
                  <a16:creationId xmlns:a16="http://schemas.microsoft.com/office/drawing/2014/main" xmlns="" id="{A4995FA7-FDBD-419F-AE07-C05C3A61A37B}"/>
                </a:ext>
              </a:extLst>
            </p:cNvPr>
            <p:cNvSpPr/>
            <p:nvPr/>
          </p:nvSpPr>
          <p:spPr>
            <a:xfrm>
              <a:off x="6928168" y="45450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3" name="任意多边形: 形状 10202">
              <a:extLst>
                <a:ext uri="{FF2B5EF4-FFF2-40B4-BE49-F238E27FC236}">
                  <a16:creationId xmlns:a16="http://schemas.microsoft.com/office/drawing/2014/main" xmlns="" id="{0D444FEE-BDA7-4EAD-BCE2-A3A73053C365}"/>
                </a:ext>
              </a:extLst>
            </p:cNvPr>
            <p:cNvSpPr/>
            <p:nvPr/>
          </p:nvSpPr>
          <p:spPr>
            <a:xfrm>
              <a:off x="6837363" y="45450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4" name="任意多边形: 形状 10203">
              <a:extLst>
                <a:ext uri="{FF2B5EF4-FFF2-40B4-BE49-F238E27FC236}">
                  <a16:creationId xmlns:a16="http://schemas.microsoft.com/office/drawing/2014/main" xmlns="" id="{B3D9B60C-1C7F-4FED-90BD-65FE7CC1899E}"/>
                </a:ext>
              </a:extLst>
            </p:cNvPr>
            <p:cNvSpPr/>
            <p:nvPr/>
          </p:nvSpPr>
          <p:spPr>
            <a:xfrm>
              <a:off x="6747828" y="45450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5" name="任意多边形: 形状 10204">
              <a:extLst>
                <a:ext uri="{FF2B5EF4-FFF2-40B4-BE49-F238E27FC236}">
                  <a16:creationId xmlns:a16="http://schemas.microsoft.com/office/drawing/2014/main" xmlns="" id="{D280FDEF-6E8E-40B9-A184-64BFF6A2E666}"/>
                </a:ext>
              </a:extLst>
            </p:cNvPr>
            <p:cNvSpPr/>
            <p:nvPr/>
          </p:nvSpPr>
          <p:spPr>
            <a:xfrm>
              <a:off x="6928168" y="468344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6" name="任意多边形: 形状 10205">
              <a:extLst>
                <a:ext uri="{FF2B5EF4-FFF2-40B4-BE49-F238E27FC236}">
                  <a16:creationId xmlns:a16="http://schemas.microsoft.com/office/drawing/2014/main" xmlns="" id="{D2DA9986-A0AA-4248-A4EB-ED1281E183FB}"/>
                </a:ext>
              </a:extLst>
            </p:cNvPr>
            <p:cNvSpPr/>
            <p:nvPr/>
          </p:nvSpPr>
          <p:spPr>
            <a:xfrm>
              <a:off x="6837363" y="468344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7" name="任意多边形: 形状 10206">
              <a:extLst>
                <a:ext uri="{FF2B5EF4-FFF2-40B4-BE49-F238E27FC236}">
                  <a16:creationId xmlns:a16="http://schemas.microsoft.com/office/drawing/2014/main" xmlns="" id="{C9B98CE2-4B95-4A65-9056-66B7CD89389C}"/>
                </a:ext>
              </a:extLst>
            </p:cNvPr>
            <p:cNvSpPr/>
            <p:nvPr/>
          </p:nvSpPr>
          <p:spPr>
            <a:xfrm>
              <a:off x="6747828" y="468344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8" name="任意多边形: 形状 10207">
              <a:extLst>
                <a:ext uri="{FF2B5EF4-FFF2-40B4-BE49-F238E27FC236}">
                  <a16:creationId xmlns:a16="http://schemas.microsoft.com/office/drawing/2014/main" xmlns="" id="{041676C0-46B8-4BA3-B502-3D9A3C6D4A47}"/>
                </a:ext>
              </a:extLst>
            </p:cNvPr>
            <p:cNvSpPr/>
            <p:nvPr/>
          </p:nvSpPr>
          <p:spPr>
            <a:xfrm>
              <a:off x="6928168" y="48218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9" name="任意多边形: 形状 10208">
              <a:extLst>
                <a:ext uri="{FF2B5EF4-FFF2-40B4-BE49-F238E27FC236}">
                  <a16:creationId xmlns:a16="http://schemas.microsoft.com/office/drawing/2014/main" xmlns="" id="{8620D8BE-15DB-4EA0-B1D2-E86DFBA8A0D9}"/>
                </a:ext>
              </a:extLst>
            </p:cNvPr>
            <p:cNvSpPr/>
            <p:nvPr/>
          </p:nvSpPr>
          <p:spPr>
            <a:xfrm>
              <a:off x="6837363" y="48218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0" name="任意多边形: 形状 10209">
              <a:extLst>
                <a:ext uri="{FF2B5EF4-FFF2-40B4-BE49-F238E27FC236}">
                  <a16:creationId xmlns:a16="http://schemas.microsoft.com/office/drawing/2014/main" xmlns="" id="{21F212C2-DB41-49EE-B470-9663D50A4059}"/>
                </a:ext>
              </a:extLst>
            </p:cNvPr>
            <p:cNvSpPr/>
            <p:nvPr/>
          </p:nvSpPr>
          <p:spPr>
            <a:xfrm>
              <a:off x="6747828" y="48218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1" name="任意多边形: 形状 10210">
              <a:extLst>
                <a:ext uri="{FF2B5EF4-FFF2-40B4-BE49-F238E27FC236}">
                  <a16:creationId xmlns:a16="http://schemas.microsoft.com/office/drawing/2014/main" xmlns="" id="{2AD695EF-0B1B-4762-AA46-E9D4E7F30212}"/>
                </a:ext>
              </a:extLst>
            </p:cNvPr>
            <p:cNvSpPr/>
            <p:nvPr/>
          </p:nvSpPr>
          <p:spPr>
            <a:xfrm>
              <a:off x="6510972" y="44065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2" name="任意多边形: 形状 10211">
              <a:extLst>
                <a:ext uri="{FF2B5EF4-FFF2-40B4-BE49-F238E27FC236}">
                  <a16:creationId xmlns:a16="http://schemas.microsoft.com/office/drawing/2014/main" xmlns="" id="{02BA97E3-DF81-47BA-BD43-70D2B1A5D652}"/>
                </a:ext>
              </a:extLst>
            </p:cNvPr>
            <p:cNvSpPr/>
            <p:nvPr/>
          </p:nvSpPr>
          <p:spPr>
            <a:xfrm>
              <a:off x="6510972" y="454501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3" name="任意多边形: 形状 10212">
              <a:extLst>
                <a:ext uri="{FF2B5EF4-FFF2-40B4-BE49-F238E27FC236}">
                  <a16:creationId xmlns:a16="http://schemas.microsoft.com/office/drawing/2014/main" xmlns="" id="{40F6FA5E-4740-40F2-B3BF-EC8BA24D331D}"/>
                </a:ext>
              </a:extLst>
            </p:cNvPr>
            <p:cNvSpPr/>
            <p:nvPr/>
          </p:nvSpPr>
          <p:spPr>
            <a:xfrm>
              <a:off x="6510972" y="468344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4" name="任意多边形: 形状 10213">
              <a:extLst>
                <a:ext uri="{FF2B5EF4-FFF2-40B4-BE49-F238E27FC236}">
                  <a16:creationId xmlns:a16="http://schemas.microsoft.com/office/drawing/2014/main" xmlns="" id="{FAF637AA-035C-43AD-9C16-A435295726AD}"/>
                </a:ext>
              </a:extLst>
            </p:cNvPr>
            <p:cNvSpPr/>
            <p:nvPr/>
          </p:nvSpPr>
          <p:spPr>
            <a:xfrm>
              <a:off x="6510972" y="48218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5" name="任意多边形: 形状 10214">
              <a:extLst>
                <a:ext uri="{FF2B5EF4-FFF2-40B4-BE49-F238E27FC236}">
                  <a16:creationId xmlns:a16="http://schemas.microsoft.com/office/drawing/2014/main" xmlns="" id="{2361CFC0-5D48-4A11-A600-CF9CE3520270}"/>
                </a:ext>
              </a:extLst>
            </p:cNvPr>
            <p:cNvSpPr/>
            <p:nvPr/>
          </p:nvSpPr>
          <p:spPr>
            <a:xfrm>
              <a:off x="6412548" y="4898073"/>
              <a:ext cx="336550" cy="717550"/>
            </a:xfrm>
            <a:custGeom>
              <a:avLst/>
              <a:gdLst>
                <a:gd name="connsiteX0" fmla="*/ 4762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7 h 717550"/>
                <a:gd name="connsiteX3" fmla="*/ 4762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2" y="4762"/>
                  </a:moveTo>
                  <a:lnTo>
                    <a:pt x="333057" y="4762"/>
                  </a:lnTo>
                  <a:lnTo>
                    <a:pt x="333057" y="714057"/>
                  </a:lnTo>
                  <a:lnTo>
                    <a:pt x="4762" y="7140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6" name="任意多边形: 形状 10215">
              <a:extLst>
                <a:ext uri="{FF2B5EF4-FFF2-40B4-BE49-F238E27FC236}">
                  <a16:creationId xmlns:a16="http://schemas.microsoft.com/office/drawing/2014/main" xmlns="" id="{6E50B162-B4B1-425D-AEC1-E790FBEC495C}"/>
                </a:ext>
              </a:extLst>
            </p:cNvPr>
            <p:cNvSpPr/>
            <p:nvPr/>
          </p:nvSpPr>
          <p:spPr>
            <a:xfrm>
              <a:off x="6686868" y="489807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8 w 336550"/>
                <a:gd name="connsiteY1" fmla="*/ 4762 h 717550"/>
                <a:gd name="connsiteX2" fmla="*/ 333058 w 336550"/>
                <a:gd name="connsiteY2" fmla="*/ 714057 h 717550"/>
                <a:gd name="connsiteX3" fmla="*/ 4763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8" y="4762"/>
                  </a:lnTo>
                  <a:lnTo>
                    <a:pt x="333058" y="714057"/>
                  </a:lnTo>
                  <a:lnTo>
                    <a:pt x="4763" y="71405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7" name="任意多边形: 形状 10216">
              <a:extLst>
                <a:ext uri="{FF2B5EF4-FFF2-40B4-BE49-F238E27FC236}">
                  <a16:creationId xmlns:a16="http://schemas.microsoft.com/office/drawing/2014/main" xmlns="" id="{A3C2E7C0-D929-45B9-82FA-B73C15217455}"/>
                </a:ext>
              </a:extLst>
            </p:cNvPr>
            <p:cNvSpPr/>
            <p:nvPr/>
          </p:nvSpPr>
          <p:spPr>
            <a:xfrm>
              <a:off x="6928168" y="49507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8" name="任意多边形: 形状 10217">
              <a:extLst>
                <a:ext uri="{FF2B5EF4-FFF2-40B4-BE49-F238E27FC236}">
                  <a16:creationId xmlns:a16="http://schemas.microsoft.com/office/drawing/2014/main" xmlns="" id="{F705DD6F-9D7E-4574-9BA3-5C6E18C8A747}"/>
                </a:ext>
              </a:extLst>
            </p:cNvPr>
            <p:cNvSpPr/>
            <p:nvPr/>
          </p:nvSpPr>
          <p:spPr>
            <a:xfrm>
              <a:off x="6837363" y="49507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9" name="任意多边形: 形状 10218">
              <a:extLst>
                <a:ext uri="{FF2B5EF4-FFF2-40B4-BE49-F238E27FC236}">
                  <a16:creationId xmlns:a16="http://schemas.microsoft.com/office/drawing/2014/main" xmlns="" id="{232C645A-0028-42BB-B32A-01AEE2427848}"/>
                </a:ext>
              </a:extLst>
            </p:cNvPr>
            <p:cNvSpPr/>
            <p:nvPr/>
          </p:nvSpPr>
          <p:spPr>
            <a:xfrm>
              <a:off x="6747828" y="49507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0" name="任意多边形: 形状 10219">
              <a:extLst>
                <a:ext uri="{FF2B5EF4-FFF2-40B4-BE49-F238E27FC236}">
                  <a16:creationId xmlns:a16="http://schemas.microsoft.com/office/drawing/2014/main" xmlns="" id="{DFA33BCD-F350-45A1-B183-E5C4B35C6E2B}"/>
                </a:ext>
              </a:extLst>
            </p:cNvPr>
            <p:cNvSpPr/>
            <p:nvPr/>
          </p:nvSpPr>
          <p:spPr>
            <a:xfrm>
              <a:off x="6928168" y="50885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1" name="任意多边形: 形状 10220">
              <a:extLst>
                <a:ext uri="{FF2B5EF4-FFF2-40B4-BE49-F238E27FC236}">
                  <a16:creationId xmlns:a16="http://schemas.microsoft.com/office/drawing/2014/main" xmlns="" id="{CE9709ED-5A8B-4963-86DB-5A8B9E797B97}"/>
                </a:ext>
              </a:extLst>
            </p:cNvPr>
            <p:cNvSpPr/>
            <p:nvPr/>
          </p:nvSpPr>
          <p:spPr>
            <a:xfrm>
              <a:off x="6837363" y="50885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2" name="任意多边形: 形状 10221">
              <a:extLst>
                <a:ext uri="{FF2B5EF4-FFF2-40B4-BE49-F238E27FC236}">
                  <a16:creationId xmlns:a16="http://schemas.microsoft.com/office/drawing/2014/main" xmlns="" id="{D12704FA-57D5-42BF-96EF-71451C2239B5}"/>
                </a:ext>
              </a:extLst>
            </p:cNvPr>
            <p:cNvSpPr/>
            <p:nvPr/>
          </p:nvSpPr>
          <p:spPr>
            <a:xfrm>
              <a:off x="6747828" y="50885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3" name="任意多边形: 形状 10222">
              <a:extLst>
                <a:ext uri="{FF2B5EF4-FFF2-40B4-BE49-F238E27FC236}">
                  <a16:creationId xmlns:a16="http://schemas.microsoft.com/office/drawing/2014/main" xmlns="" id="{725008D5-AF20-4CF2-8F31-2C737B56D159}"/>
                </a:ext>
              </a:extLst>
            </p:cNvPr>
            <p:cNvSpPr/>
            <p:nvPr/>
          </p:nvSpPr>
          <p:spPr>
            <a:xfrm>
              <a:off x="6928168" y="52270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4" name="任意多边形: 形状 10223">
              <a:extLst>
                <a:ext uri="{FF2B5EF4-FFF2-40B4-BE49-F238E27FC236}">
                  <a16:creationId xmlns:a16="http://schemas.microsoft.com/office/drawing/2014/main" xmlns="" id="{445DDE44-71BA-47D3-8E4A-AC0428494900}"/>
                </a:ext>
              </a:extLst>
            </p:cNvPr>
            <p:cNvSpPr/>
            <p:nvPr/>
          </p:nvSpPr>
          <p:spPr>
            <a:xfrm>
              <a:off x="6837363" y="52270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5" name="任意多边形: 形状 10224">
              <a:extLst>
                <a:ext uri="{FF2B5EF4-FFF2-40B4-BE49-F238E27FC236}">
                  <a16:creationId xmlns:a16="http://schemas.microsoft.com/office/drawing/2014/main" xmlns="" id="{DE75E9AF-F70E-442B-B684-45FD8532BA1E}"/>
                </a:ext>
              </a:extLst>
            </p:cNvPr>
            <p:cNvSpPr/>
            <p:nvPr/>
          </p:nvSpPr>
          <p:spPr>
            <a:xfrm>
              <a:off x="6747828" y="52270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6" name="任意多边形: 形状 10225">
              <a:extLst>
                <a:ext uri="{FF2B5EF4-FFF2-40B4-BE49-F238E27FC236}">
                  <a16:creationId xmlns:a16="http://schemas.microsoft.com/office/drawing/2014/main" xmlns="" id="{5BDED55D-52BB-444B-9340-C67F920917E5}"/>
                </a:ext>
              </a:extLst>
            </p:cNvPr>
            <p:cNvSpPr/>
            <p:nvPr/>
          </p:nvSpPr>
          <p:spPr>
            <a:xfrm>
              <a:off x="6928168" y="53654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7" name="任意多边形: 形状 10226">
              <a:extLst>
                <a:ext uri="{FF2B5EF4-FFF2-40B4-BE49-F238E27FC236}">
                  <a16:creationId xmlns:a16="http://schemas.microsoft.com/office/drawing/2014/main" xmlns="" id="{CCF1716B-275D-47CF-8159-F9230CC683B5}"/>
                </a:ext>
              </a:extLst>
            </p:cNvPr>
            <p:cNvSpPr/>
            <p:nvPr/>
          </p:nvSpPr>
          <p:spPr>
            <a:xfrm>
              <a:off x="6837363" y="53654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8" name="任意多边形: 形状 10227">
              <a:extLst>
                <a:ext uri="{FF2B5EF4-FFF2-40B4-BE49-F238E27FC236}">
                  <a16:creationId xmlns:a16="http://schemas.microsoft.com/office/drawing/2014/main" xmlns="" id="{530192E9-2900-4226-8D0B-6185ACFEE622}"/>
                </a:ext>
              </a:extLst>
            </p:cNvPr>
            <p:cNvSpPr/>
            <p:nvPr/>
          </p:nvSpPr>
          <p:spPr>
            <a:xfrm>
              <a:off x="6747828" y="53654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29" name="任意多边形: 形状 10228">
              <a:extLst>
                <a:ext uri="{FF2B5EF4-FFF2-40B4-BE49-F238E27FC236}">
                  <a16:creationId xmlns:a16="http://schemas.microsoft.com/office/drawing/2014/main" xmlns="" id="{70CB34BE-0886-4911-A5EF-041E1ECBC97F}"/>
                </a:ext>
              </a:extLst>
            </p:cNvPr>
            <p:cNvSpPr/>
            <p:nvPr/>
          </p:nvSpPr>
          <p:spPr>
            <a:xfrm>
              <a:off x="6928168" y="55038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0" name="任意多边形: 形状 10229">
              <a:extLst>
                <a:ext uri="{FF2B5EF4-FFF2-40B4-BE49-F238E27FC236}">
                  <a16:creationId xmlns:a16="http://schemas.microsoft.com/office/drawing/2014/main" xmlns="" id="{8800A167-69AA-4D16-9596-F7D3AC1E3A5D}"/>
                </a:ext>
              </a:extLst>
            </p:cNvPr>
            <p:cNvSpPr/>
            <p:nvPr/>
          </p:nvSpPr>
          <p:spPr>
            <a:xfrm>
              <a:off x="6837363" y="55038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1" name="任意多边形: 形状 10230">
              <a:extLst>
                <a:ext uri="{FF2B5EF4-FFF2-40B4-BE49-F238E27FC236}">
                  <a16:creationId xmlns:a16="http://schemas.microsoft.com/office/drawing/2014/main" xmlns="" id="{8FFE8E80-F86D-44D4-A56E-1EAB0013F42F}"/>
                </a:ext>
              </a:extLst>
            </p:cNvPr>
            <p:cNvSpPr/>
            <p:nvPr/>
          </p:nvSpPr>
          <p:spPr>
            <a:xfrm>
              <a:off x="6747828" y="55038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2" name="任意多边形: 形状 10231">
              <a:extLst>
                <a:ext uri="{FF2B5EF4-FFF2-40B4-BE49-F238E27FC236}">
                  <a16:creationId xmlns:a16="http://schemas.microsoft.com/office/drawing/2014/main" xmlns="" id="{21D83C14-CD70-421A-A603-9CC034F4BBE9}"/>
                </a:ext>
              </a:extLst>
            </p:cNvPr>
            <p:cNvSpPr/>
            <p:nvPr/>
          </p:nvSpPr>
          <p:spPr>
            <a:xfrm>
              <a:off x="6510972" y="495077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3" name="任意多边形: 形状 10232">
              <a:extLst>
                <a:ext uri="{FF2B5EF4-FFF2-40B4-BE49-F238E27FC236}">
                  <a16:creationId xmlns:a16="http://schemas.microsoft.com/office/drawing/2014/main" xmlns="" id="{7AB8DE3A-356E-4C76-BE51-C31844213EC6}"/>
                </a:ext>
              </a:extLst>
            </p:cNvPr>
            <p:cNvSpPr/>
            <p:nvPr/>
          </p:nvSpPr>
          <p:spPr>
            <a:xfrm>
              <a:off x="6510972" y="50885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4" name="任意多边形: 形状 10233">
              <a:extLst>
                <a:ext uri="{FF2B5EF4-FFF2-40B4-BE49-F238E27FC236}">
                  <a16:creationId xmlns:a16="http://schemas.microsoft.com/office/drawing/2014/main" xmlns="" id="{93C1A823-0FB2-44D2-8ABE-6F961FE345E8}"/>
                </a:ext>
              </a:extLst>
            </p:cNvPr>
            <p:cNvSpPr/>
            <p:nvPr/>
          </p:nvSpPr>
          <p:spPr>
            <a:xfrm>
              <a:off x="6510972" y="52270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5" name="任意多边形: 形状 10234">
              <a:extLst>
                <a:ext uri="{FF2B5EF4-FFF2-40B4-BE49-F238E27FC236}">
                  <a16:creationId xmlns:a16="http://schemas.microsoft.com/office/drawing/2014/main" xmlns="" id="{7762D023-4B41-4D30-AE69-094B28A7450F}"/>
                </a:ext>
              </a:extLst>
            </p:cNvPr>
            <p:cNvSpPr/>
            <p:nvPr/>
          </p:nvSpPr>
          <p:spPr>
            <a:xfrm>
              <a:off x="6510972" y="53654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6" name="任意多边形: 形状 10235">
              <a:extLst>
                <a:ext uri="{FF2B5EF4-FFF2-40B4-BE49-F238E27FC236}">
                  <a16:creationId xmlns:a16="http://schemas.microsoft.com/office/drawing/2014/main" xmlns="" id="{7EBA0E9A-1570-49BF-85FD-DD67B8838C12}"/>
                </a:ext>
              </a:extLst>
            </p:cNvPr>
            <p:cNvSpPr/>
            <p:nvPr/>
          </p:nvSpPr>
          <p:spPr>
            <a:xfrm>
              <a:off x="6510972" y="55038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7" name="任意多边形: 形状 10236">
              <a:extLst>
                <a:ext uri="{FF2B5EF4-FFF2-40B4-BE49-F238E27FC236}">
                  <a16:creationId xmlns:a16="http://schemas.microsoft.com/office/drawing/2014/main" xmlns="" id="{53EF21C1-9E72-4B38-A373-05C4689F93E3}"/>
                </a:ext>
              </a:extLst>
            </p:cNvPr>
            <p:cNvSpPr/>
            <p:nvPr userDrawn="1"/>
          </p:nvSpPr>
          <p:spPr>
            <a:xfrm>
              <a:off x="6412548" y="4350703"/>
              <a:ext cx="609600" cy="1231900"/>
            </a:xfrm>
            <a:custGeom>
              <a:avLst/>
              <a:gdLst>
                <a:gd name="connsiteX0" fmla="*/ 4762 w 609600"/>
                <a:gd name="connsiteY0" fmla="*/ 4763 h 1231900"/>
                <a:gd name="connsiteX1" fmla="*/ 607378 w 609600"/>
                <a:gd name="connsiteY1" fmla="*/ 4763 h 1231900"/>
                <a:gd name="connsiteX2" fmla="*/ 607378 w 609600"/>
                <a:gd name="connsiteY2" fmla="*/ 1230948 h 1231900"/>
                <a:gd name="connsiteX3" fmla="*/ 4762 w 609600"/>
                <a:gd name="connsiteY3" fmla="*/ 1230948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231900">
                  <a:moveTo>
                    <a:pt x="4762" y="4763"/>
                  </a:moveTo>
                  <a:lnTo>
                    <a:pt x="607378" y="4763"/>
                  </a:lnTo>
                  <a:lnTo>
                    <a:pt x="607378" y="1230948"/>
                  </a:lnTo>
                  <a:lnTo>
                    <a:pt x="4762" y="1230948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238" name="任意多边形: 形状 10237">
              <a:extLst>
                <a:ext uri="{FF2B5EF4-FFF2-40B4-BE49-F238E27FC236}">
                  <a16:creationId xmlns:a16="http://schemas.microsoft.com/office/drawing/2014/main" xmlns="" id="{CB01616A-2EFB-4D4D-AC0D-1095E1446372}"/>
                </a:ext>
              </a:extLst>
            </p:cNvPr>
            <p:cNvSpPr/>
            <p:nvPr/>
          </p:nvSpPr>
          <p:spPr>
            <a:xfrm>
              <a:off x="5649913" y="4386263"/>
              <a:ext cx="336550" cy="977900"/>
            </a:xfrm>
            <a:custGeom>
              <a:avLst/>
              <a:gdLst>
                <a:gd name="connsiteX0" fmla="*/ 4763 w 336550"/>
                <a:gd name="connsiteY0" fmla="*/ 973138 h 977900"/>
                <a:gd name="connsiteX1" fmla="*/ 334328 w 336550"/>
                <a:gd name="connsiteY1" fmla="*/ 973138 h 977900"/>
                <a:gd name="connsiteX2" fmla="*/ 334328 w 336550"/>
                <a:gd name="connsiteY2" fmla="*/ 263842 h 977900"/>
                <a:gd name="connsiteX3" fmla="*/ 4763 w 336550"/>
                <a:gd name="connsiteY3" fmla="*/ 4763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977900">
                  <a:moveTo>
                    <a:pt x="4763" y="973138"/>
                  </a:moveTo>
                  <a:lnTo>
                    <a:pt x="334328" y="973138"/>
                  </a:lnTo>
                  <a:lnTo>
                    <a:pt x="334328" y="263842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39" name="任意多边形: 形状 10238">
              <a:extLst>
                <a:ext uri="{FF2B5EF4-FFF2-40B4-BE49-F238E27FC236}">
                  <a16:creationId xmlns:a16="http://schemas.microsoft.com/office/drawing/2014/main" xmlns="" id="{BED494D1-D1A0-4099-B45D-C1325939EDD5}"/>
                </a:ext>
              </a:extLst>
            </p:cNvPr>
            <p:cNvSpPr/>
            <p:nvPr/>
          </p:nvSpPr>
          <p:spPr>
            <a:xfrm>
              <a:off x="5649913" y="4386263"/>
              <a:ext cx="336550" cy="266700"/>
            </a:xfrm>
            <a:custGeom>
              <a:avLst/>
              <a:gdLst>
                <a:gd name="connsiteX0" fmla="*/ 334328 w 336550"/>
                <a:gd name="connsiteY0" fmla="*/ 263842 h 266700"/>
                <a:gd name="connsiteX1" fmla="*/ 4763 w 336550"/>
                <a:gd name="connsiteY1" fmla="*/ 263842 h 266700"/>
                <a:gd name="connsiteX2" fmla="*/ 4763 w 336550"/>
                <a:gd name="connsiteY2" fmla="*/ 4763 h 266700"/>
                <a:gd name="connsiteX3" fmla="*/ 334328 w 336550"/>
                <a:gd name="connsiteY3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266700">
                  <a:moveTo>
                    <a:pt x="334328" y="263842"/>
                  </a:moveTo>
                  <a:lnTo>
                    <a:pt x="4763" y="263842"/>
                  </a:lnTo>
                  <a:lnTo>
                    <a:pt x="4763" y="4763"/>
                  </a:lnTo>
                  <a:lnTo>
                    <a:pt x="334328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0" name="任意多边形: 形状 10239">
              <a:extLst>
                <a:ext uri="{FF2B5EF4-FFF2-40B4-BE49-F238E27FC236}">
                  <a16:creationId xmlns:a16="http://schemas.microsoft.com/office/drawing/2014/main" xmlns="" id="{E71C4512-6EC4-4353-98BD-35C27218C7A8}"/>
                </a:ext>
              </a:extLst>
            </p:cNvPr>
            <p:cNvSpPr/>
            <p:nvPr/>
          </p:nvSpPr>
          <p:spPr>
            <a:xfrm>
              <a:off x="5649913" y="4386263"/>
              <a:ext cx="609600" cy="266700"/>
            </a:xfrm>
            <a:custGeom>
              <a:avLst/>
              <a:gdLst>
                <a:gd name="connsiteX0" fmla="*/ 280353 w 609600"/>
                <a:gd name="connsiteY0" fmla="*/ 263842 h 266700"/>
                <a:gd name="connsiteX1" fmla="*/ 608647 w 609600"/>
                <a:gd name="connsiteY1" fmla="*/ 263842 h 266700"/>
                <a:gd name="connsiteX2" fmla="*/ 334328 w 609600"/>
                <a:gd name="connsiteY2" fmla="*/ 4763 h 266700"/>
                <a:gd name="connsiteX3" fmla="*/ 4763 w 609600"/>
                <a:gd name="connsiteY3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266700">
                  <a:moveTo>
                    <a:pt x="280353" y="263842"/>
                  </a:moveTo>
                  <a:lnTo>
                    <a:pt x="608647" y="263842"/>
                  </a:lnTo>
                  <a:lnTo>
                    <a:pt x="33432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1" name="任意多边形: 形状 10240">
              <a:extLst>
                <a:ext uri="{FF2B5EF4-FFF2-40B4-BE49-F238E27FC236}">
                  <a16:creationId xmlns:a16="http://schemas.microsoft.com/office/drawing/2014/main" xmlns="" id="{4293EF76-9829-4B46-895C-924B939381CA}"/>
                </a:ext>
              </a:extLst>
            </p:cNvPr>
            <p:cNvSpPr/>
            <p:nvPr/>
          </p:nvSpPr>
          <p:spPr>
            <a:xfrm>
              <a:off x="5925503" y="464534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8 w 336550"/>
                <a:gd name="connsiteY1" fmla="*/ 4762 h 717550"/>
                <a:gd name="connsiteX2" fmla="*/ 333058 w 336550"/>
                <a:gd name="connsiteY2" fmla="*/ 714058 h 717550"/>
                <a:gd name="connsiteX3" fmla="*/ 4763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8" y="4762"/>
                  </a:lnTo>
                  <a:lnTo>
                    <a:pt x="333058" y="714058"/>
                  </a:lnTo>
                  <a:lnTo>
                    <a:pt x="4763" y="71405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2" name="任意多边形: 形状 10241">
              <a:extLst>
                <a:ext uri="{FF2B5EF4-FFF2-40B4-BE49-F238E27FC236}">
                  <a16:creationId xmlns:a16="http://schemas.microsoft.com/office/drawing/2014/main" xmlns="" id="{DFF3070A-E24A-4EBF-A048-DA96B5EDBA72}"/>
                </a:ext>
              </a:extLst>
            </p:cNvPr>
            <p:cNvSpPr/>
            <p:nvPr/>
          </p:nvSpPr>
          <p:spPr>
            <a:xfrm>
              <a:off x="6166803" y="469804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3" name="任意多边形: 形状 10242">
              <a:extLst>
                <a:ext uri="{FF2B5EF4-FFF2-40B4-BE49-F238E27FC236}">
                  <a16:creationId xmlns:a16="http://schemas.microsoft.com/office/drawing/2014/main" xmlns="" id="{F6F4B4C0-20F6-4C3B-B2D0-AC1B86563C11}"/>
                </a:ext>
              </a:extLst>
            </p:cNvPr>
            <p:cNvSpPr/>
            <p:nvPr/>
          </p:nvSpPr>
          <p:spPr>
            <a:xfrm>
              <a:off x="6076633" y="469804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4" name="任意多边形: 形状 10243">
              <a:extLst>
                <a:ext uri="{FF2B5EF4-FFF2-40B4-BE49-F238E27FC236}">
                  <a16:creationId xmlns:a16="http://schemas.microsoft.com/office/drawing/2014/main" xmlns="" id="{650D75AC-2D85-4F2A-B9B3-B07ACC1E00B6}"/>
                </a:ext>
              </a:extLst>
            </p:cNvPr>
            <p:cNvSpPr/>
            <p:nvPr/>
          </p:nvSpPr>
          <p:spPr>
            <a:xfrm>
              <a:off x="5987098" y="469804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5" name="任意多边形: 形状 10244">
              <a:extLst>
                <a:ext uri="{FF2B5EF4-FFF2-40B4-BE49-F238E27FC236}">
                  <a16:creationId xmlns:a16="http://schemas.microsoft.com/office/drawing/2014/main" xmlns="" id="{9637FD3E-D03F-476F-B8C1-C518C2B71ABC}"/>
                </a:ext>
              </a:extLst>
            </p:cNvPr>
            <p:cNvSpPr/>
            <p:nvPr/>
          </p:nvSpPr>
          <p:spPr>
            <a:xfrm>
              <a:off x="6166803" y="48364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6" name="任意多边形: 形状 10245">
              <a:extLst>
                <a:ext uri="{FF2B5EF4-FFF2-40B4-BE49-F238E27FC236}">
                  <a16:creationId xmlns:a16="http://schemas.microsoft.com/office/drawing/2014/main" xmlns="" id="{CAEBF521-1B1A-40AB-B6B4-F84154BBCE29}"/>
                </a:ext>
              </a:extLst>
            </p:cNvPr>
            <p:cNvSpPr/>
            <p:nvPr/>
          </p:nvSpPr>
          <p:spPr>
            <a:xfrm>
              <a:off x="6076633" y="48364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7" name="任意多边形: 形状 10246">
              <a:extLst>
                <a:ext uri="{FF2B5EF4-FFF2-40B4-BE49-F238E27FC236}">
                  <a16:creationId xmlns:a16="http://schemas.microsoft.com/office/drawing/2014/main" xmlns="" id="{474C171F-9BFA-496E-B2C4-DDD1E2C67DBE}"/>
                </a:ext>
              </a:extLst>
            </p:cNvPr>
            <p:cNvSpPr/>
            <p:nvPr/>
          </p:nvSpPr>
          <p:spPr>
            <a:xfrm>
              <a:off x="5987098" y="483647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8" name="任意多边形: 形状 10247">
              <a:extLst>
                <a:ext uri="{FF2B5EF4-FFF2-40B4-BE49-F238E27FC236}">
                  <a16:creationId xmlns:a16="http://schemas.microsoft.com/office/drawing/2014/main" xmlns="" id="{2E8B94A6-2B80-4606-9C07-40DDFEE27E31}"/>
                </a:ext>
              </a:extLst>
            </p:cNvPr>
            <p:cNvSpPr/>
            <p:nvPr/>
          </p:nvSpPr>
          <p:spPr>
            <a:xfrm>
              <a:off x="6166803" y="497490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49" name="任意多边形: 形状 10248">
              <a:extLst>
                <a:ext uri="{FF2B5EF4-FFF2-40B4-BE49-F238E27FC236}">
                  <a16:creationId xmlns:a16="http://schemas.microsoft.com/office/drawing/2014/main" xmlns="" id="{B235B989-A2D3-460E-9BA2-8D61924794B0}"/>
                </a:ext>
              </a:extLst>
            </p:cNvPr>
            <p:cNvSpPr/>
            <p:nvPr/>
          </p:nvSpPr>
          <p:spPr>
            <a:xfrm>
              <a:off x="6076633" y="497490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0" name="任意多边形: 形状 10249">
              <a:extLst>
                <a:ext uri="{FF2B5EF4-FFF2-40B4-BE49-F238E27FC236}">
                  <a16:creationId xmlns:a16="http://schemas.microsoft.com/office/drawing/2014/main" xmlns="" id="{DF3373C2-B81A-43B0-8C4C-7CCFD5A81A05}"/>
                </a:ext>
              </a:extLst>
            </p:cNvPr>
            <p:cNvSpPr/>
            <p:nvPr/>
          </p:nvSpPr>
          <p:spPr>
            <a:xfrm>
              <a:off x="5987098" y="497490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1" name="任意多边形: 形状 10250">
              <a:extLst>
                <a:ext uri="{FF2B5EF4-FFF2-40B4-BE49-F238E27FC236}">
                  <a16:creationId xmlns:a16="http://schemas.microsoft.com/office/drawing/2014/main" xmlns="" id="{B0253476-1E4E-4EF7-A9C2-B4FE0753447F}"/>
                </a:ext>
              </a:extLst>
            </p:cNvPr>
            <p:cNvSpPr/>
            <p:nvPr/>
          </p:nvSpPr>
          <p:spPr>
            <a:xfrm>
              <a:off x="6166803" y="51127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2" name="任意多边形: 形状 10251">
              <a:extLst>
                <a:ext uri="{FF2B5EF4-FFF2-40B4-BE49-F238E27FC236}">
                  <a16:creationId xmlns:a16="http://schemas.microsoft.com/office/drawing/2014/main" xmlns="" id="{4B110EF3-B845-4826-9E90-3E48F4006E7D}"/>
                </a:ext>
              </a:extLst>
            </p:cNvPr>
            <p:cNvSpPr/>
            <p:nvPr/>
          </p:nvSpPr>
          <p:spPr>
            <a:xfrm>
              <a:off x="6076633" y="51127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3" name="任意多边形: 形状 10252">
              <a:extLst>
                <a:ext uri="{FF2B5EF4-FFF2-40B4-BE49-F238E27FC236}">
                  <a16:creationId xmlns:a16="http://schemas.microsoft.com/office/drawing/2014/main" xmlns="" id="{719057C2-BA53-413B-A0CE-DD14C6AF61E5}"/>
                </a:ext>
              </a:extLst>
            </p:cNvPr>
            <p:cNvSpPr/>
            <p:nvPr/>
          </p:nvSpPr>
          <p:spPr>
            <a:xfrm>
              <a:off x="5987098" y="51127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4" name="任意多边形: 形状 10253">
              <a:extLst>
                <a:ext uri="{FF2B5EF4-FFF2-40B4-BE49-F238E27FC236}">
                  <a16:creationId xmlns:a16="http://schemas.microsoft.com/office/drawing/2014/main" xmlns="" id="{3C221615-AEE3-47BB-BAE1-CE416F7F39FD}"/>
                </a:ext>
              </a:extLst>
            </p:cNvPr>
            <p:cNvSpPr/>
            <p:nvPr/>
          </p:nvSpPr>
          <p:spPr>
            <a:xfrm>
              <a:off x="6166803" y="52511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5" name="任意多边形: 形状 10254">
              <a:extLst>
                <a:ext uri="{FF2B5EF4-FFF2-40B4-BE49-F238E27FC236}">
                  <a16:creationId xmlns:a16="http://schemas.microsoft.com/office/drawing/2014/main" xmlns="" id="{81F462FF-352F-4A71-85D7-B914E4DD17DC}"/>
                </a:ext>
              </a:extLst>
            </p:cNvPr>
            <p:cNvSpPr/>
            <p:nvPr/>
          </p:nvSpPr>
          <p:spPr>
            <a:xfrm>
              <a:off x="6076633" y="52511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6" name="任意多边形: 形状 10255">
              <a:extLst>
                <a:ext uri="{FF2B5EF4-FFF2-40B4-BE49-F238E27FC236}">
                  <a16:creationId xmlns:a16="http://schemas.microsoft.com/office/drawing/2014/main" xmlns="" id="{3E470CAF-64EC-4C6E-88E1-4E5E4809EE69}"/>
                </a:ext>
              </a:extLst>
            </p:cNvPr>
            <p:cNvSpPr/>
            <p:nvPr/>
          </p:nvSpPr>
          <p:spPr>
            <a:xfrm>
              <a:off x="5987098" y="52511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7" name="任意多边形: 形状 10256">
              <a:extLst>
                <a:ext uri="{FF2B5EF4-FFF2-40B4-BE49-F238E27FC236}">
                  <a16:creationId xmlns:a16="http://schemas.microsoft.com/office/drawing/2014/main" xmlns="" id="{75110195-9465-460F-A9DA-10183561F6D9}"/>
                </a:ext>
              </a:extLst>
            </p:cNvPr>
            <p:cNvSpPr/>
            <p:nvPr/>
          </p:nvSpPr>
          <p:spPr>
            <a:xfrm>
              <a:off x="5750243" y="469804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8" name="任意多边形: 形状 10257">
              <a:extLst>
                <a:ext uri="{FF2B5EF4-FFF2-40B4-BE49-F238E27FC236}">
                  <a16:creationId xmlns:a16="http://schemas.microsoft.com/office/drawing/2014/main" xmlns="" id="{A6A20D85-C6FA-4EE0-88BE-7E9C044B4157}"/>
                </a:ext>
              </a:extLst>
            </p:cNvPr>
            <p:cNvSpPr/>
            <p:nvPr/>
          </p:nvSpPr>
          <p:spPr>
            <a:xfrm>
              <a:off x="5750243" y="483647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59" name="任意多边形: 形状 10258">
              <a:extLst>
                <a:ext uri="{FF2B5EF4-FFF2-40B4-BE49-F238E27FC236}">
                  <a16:creationId xmlns:a16="http://schemas.microsoft.com/office/drawing/2014/main" xmlns="" id="{7582B81C-6AC3-430F-AD1C-8700BF9B83A7}"/>
                </a:ext>
              </a:extLst>
            </p:cNvPr>
            <p:cNvSpPr/>
            <p:nvPr/>
          </p:nvSpPr>
          <p:spPr>
            <a:xfrm>
              <a:off x="5750243" y="497490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0" name="任意多边形: 形状 10259">
              <a:extLst>
                <a:ext uri="{FF2B5EF4-FFF2-40B4-BE49-F238E27FC236}">
                  <a16:creationId xmlns:a16="http://schemas.microsoft.com/office/drawing/2014/main" xmlns="" id="{D11B1C72-46C3-4BA9-8CA7-5B31268425B6}"/>
                </a:ext>
              </a:extLst>
            </p:cNvPr>
            <p:cNvSpPr/>
            <p:nvPr/>
          </p:nvSpPr>
          <p:spPr>
            <a:xfrm>
              <a:off x="5750243" y="51127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1" name="任意多边形: 形状 10260">
              <a:extLst>
                <a:ext uri="{FF2B5EF4-FFF2-40B4-BE49-F238E27FC236}">
                  <a16:creationId xmlns:a16="http://schemas.microsoft.com/office/drawing/2014/main" xmlns="" id="{0A8C343E-23A8-40D7-B5C0-95D505FF0D3F}"/>
                </a:ext>
              </a:extLst>
            </p:cNvPr>
            <p:cNvSpPr/>
            <p:nvPr/>
          </p:nvSpPr>
          <p:spPr>
            <a:xfrm>
              <a:off x="5750243" y="52511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2" name="任意多边形: 形状 10261">
              <a:extLst>
                <a:ext uri="{FF2B5EF4-FFF2-40B4-BE49-F238E27FC236}">
                  <a16:creationId xmlns:a16="http://schemas.microsoft.com/office/drawing/2014/main" xmlns="" id="{BDC7AA36-FDE4-4EE9-BB68-7DC6316711C3}"/>
                </a:ext>
              </a:extLst>
            </p:cNvPr>
            <p:cNvSpPr/>
            <p:nvPr/>
          </p:nvSpPr>
          <p:spPr>
            <a:xfrm>
              <a:off x="5649913" y="5327333"/>
              <a:ext cx="336550" cy="698500"/>
            </a:xfrm>
            <a:custGeom>
              <a:avLst/>
              <a:gdLst>
                <a:gd name="connsiteX0" fmla="*/ 4763 w 336550"/>
                <a:gd name="connsiteY0" fmla="*/ 4763 h 698500"/>
                <a:gd name="connsiteX1" fmla="*/ 334328 w 336550"/>
                <a:gd name="connsiteY1" fmla="*/ 4763 h 698500"/>
                <a:gd name="connsiteX2" fmla="*/ 334328 w 336550"/>
                <a:gd name="connsiteY2" fmla="*/ 695643 h 698500"/>
                <a:gd name="connsiteX3" fmla="*/ 4763 w 336550"/>
                <a:gd name="connsiteY3" fmla="*/ 695643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98500">
                  <a:moveTo>
                    <a:pt x="4763" y="4763"/>
                  </a:moveTo>
                  <a:lnTo>
                    <a:pt x="334328" y="4763"/>
                  </a:lnTo>
                  <a:lnTo>
                    <a:pt x="334328" y="695643"/>
                  </a:lnTo>
                  <a:lnTo>
                    <a:pt x="4763" y="69564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3" name="任意多边形: 形状 10262">
              <a:extLst>
                <a:ext uri="{FF2B5EF4-FFF2-40B4-BE49-F238E27FC236}">
                  <a16:creationId xmlns:a16="http://schemas.microsoft.com/office/drawing/2014/main" xmlns="" id="{91229573-54FE-4BEC-B5A0-D28F84C7E3F0}"/>
                </a:ext>
              </a:extLst>
            </p:cNvPr>
            <p:cNvSpPr/>
            <p:nvPr/>
          </p:nvSpPr>
          <p:spPr>
            <a:xfrm>
              <a:off x="5925503" y="5327333"/>
              <a:ext cx="336550" cy="698500"/>
            </a:xfrm>
            <a:custGeom>
              <a:avLst/>
              <a:gdLst>
                <a:gd name="connsiteX0" fmla="*/ 4763 w 336550"/>
                <a:gd name="connsiteY0" fmla="*/ 4763 h 698500"/>
                <a:gd name="connsiteX1" fmla="*/ 333058 w 336550"/>
                <a:gd name="connsiteY1" fmla="*/ 4763 h 698500"/>
                <a:gd name="connsiteX2" fmla="*/ 333058 w 336550"/>
                <a:gd name="connsiteY2" fmla="*/ 695643 h 698500"/>
                <a:gd name="connsiteX3" fmla="*/ 4763 w 336550"/>
                <a:gd name="connsiteY3" fmla="*/ 695643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98500">
                  <a:moveTo>
                    <a:pt x="4763" y="4763"/>
                  </a:moveTo>
                  <a:lnTo>
                    <a:pt x="333058" y="4763"/>
                  </a:lnTo>
                  <a:lnTo>
                    <a:pt x="333058" y="695643"/>
                  </a:lnTo>
                  <a:lnTo>
                    <a:pt x="4763" y="69564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4" name="任意多边形: 形状 10263">
              <a:extLst>
                <a:ext uri="{FF2B5EF4-FFF2-40B4-BE49-F238E27FC236}">
                  <a16:creationId xmlns:a16="http://schemas.microsoft.com/office/drawing/2014/main" xmlns="" id="{1B47B54F-D2A8-44AD-ABD5-29C020E8B9C3}"/>
                </a:ext>
              </a:extLst>
            </p:cNvPr>
            <p:cNvSpPr/>
            <p:nvPr/>
          </p:nvSpPr>
          <p:spPr>
            <a:xfrm>
              <a:off x="6166803" y="538003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5" name="任意多边形: 形状 10264">
              <a:extLst>
                <a:ext uri="{FF2B5EF4-FFF2-40B4-BE49-F238E27FC236}">
                  <a16:creationId xmlns:a16="http://schemas.microsoft.com/office/drawing/2014/main" xmlns="" id="{E69EC507-7285-4F28-B2F3-5A132DE0A174}"/>
                </a:ext>
              </a:extLst>
            </p:cNvPr>
            <p:cNvSpPr/>
            <p:nvPr/>
          </p:nvSpPr>
          <p:spPr>
            <a:xfrm>
              <a:off x="6076633" y="538003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6" name="任意多边形: 形状 10265">
              <a:extLst>
                <a:ext uri="{FF2B5EF4-FFF2-40B4-BE49-F238E27FC236}">
                  <a16:creationId xmlns:a16="http://schemas.microsoft.com/office/drawing/2014/main" xmlns="" id="{9F7F4356-CCAB-456E-BC9F-90B303A8A3F9}"/>
                </a:ext>
              </a:extLst>
            </p:cNvPr>
            <p:cNvSpPr/>
            <p:nvPr/>
          </p:nvSpPr>
          <p:spPr>
            <a:xfrm>
              <a:off x="5987098" y="538003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7" name="任意多边形: 形状 10266">
              <a:extLst>
                <a:ext uri="{FF2B5EF4-FFF2-40B4-BE49-F238E27FC236}">
                  <a16:creationId xmlns:a16="http://schemas.microsoft.com/office/drawing/2014/main" xmlns="" id="{97A03A1F-BD9C-4D9E-B6C2-A7B107B5AA4A}"/>
                </a:ext>
              </a:extLst>
            </p:cNvPr>
            <p:cNvSpPr/>
            <p:nvPr/>
          </p:nvSpPr>
          <p:spPr>
            <a:xfrm>
              <a:off x="6166803" y="551846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8" name="任意多边形: 形状 10267">
              <a:extLst>
                <a:ext uri="{FF2B5EF4-FFF2-40B4-BE49-F238E27FC236}">
                  <a16:creationId xmlns:a16="http://schemas.microsoft.com/office/drawing/2014/main" xmlns="" id="{430ADCE2-2D2F-4EEC-98DD-5CA209D01598}"/>
                </a:ext>
              </a:extLst>
            </p:cNvPr>
            <p:cNvSpPr/>
            <p:nvPr/>
          </p:nvSpPr>
          <p:spPr>
            <a:xfrm>
              <a:off x="6076633" y="551846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69" name="任意多边形: 形状 10268">
              <a:extLst>
                <a:ext uri="{FF2B5EF4-FFF2-40B4-BE49-F238E27FC236}">
                  <a16:creationId xmlns:a16="http://schemas.microsoft.com/office/drawing/2014/main" xmlns="" id="{684727BF-C4A2-425A-9B96-11E09310FCC4}"/>
                </a:ext>
              </a:extLst>
            </p:cNvPr>
            <p:cNvSpPr/>
            <p:nvPr/>
          </p:nvSpPr>
          <p:spPr>
            <a:xfrm>
              <a:off x="5987098" y="551846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0" name="任意多边形: 形状 10269">
              <a:extLst>
                <a:ext uri="{FF2B5EF4-FFF2-40B4-BE49-F238E27FC236}">
                  <a16:creationId xmlns:a16="http://schemas.microsoft.com/office/drawing/2014/main" xmlns="" id="{8C7CC23E-EF78-4185-9743-9F4E70744841}"/>
                </a:ext>
              </a:extLst>
            </p:cNvPr>
            <p:cNvSpPr/>
            <p:nvPr/>
          </p:nvSpPr>
          <p:spPr>
            <a:xfrm>
              <a:off x="6166803" y="565689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1" name="任意多边形: 形状 10270">
              <a:extLst>
                <a:ext uri="{FF2B5EF4-FFF2-40B4-BE49-F238E27FC236}">
                  <a16:creationId xmlns:a16="http://schemas.microsoft.com/office/drawing/2014/main" xmlns="" id="{7C870B7F-CB45-4E07-93DB-81F6AA581DFB}"/>
                </a:ext>
              </a:extLst>
            </p:cNvPr>
            <p:cNvSpPr/>
            <p:nvPr/>
          </p:nvSpPr>
          <p:spPr>
            <a:xfrm>
              <a:off x="6076633" y="565689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2" name="任意多边形: 形状 10271">
              <a:extLst>
                <a:ext uri="{FF2B5EF4-FFF2-40B4-BE49-F238E27FC236}">
                  <a16:creationId xmlns:a16="http://schemas.microsoft.com/office/drawing/2014/main" xmlns="" id="{FA9994DC-143F-4F55-870B-FDFF6764C17A}"/>
                </a:ext>
              </a:extLst>
            </p:cNvPr>
            <p:cNvSpPr/>
            <p:nvPr/>
          </p:nvSpPr>
          <p:spPr>
            <a:xfrm>
              <a:off x="5987098" y="565689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3" name="任意多边形: 形状 10272">
              <a:extLst>
                <a:ext uri="{FF2B5EF4-FFF2-40B4-BE49-F238E27FC236}">
                  <a16:creationId xmlns:a16="http://schemas.microsoft.com/office/drawing/2014/main" xmlns="" id="{4AD6DE64-9E85-412A-91F9-7766F48815FF}"/>
                </a:ext>
              </a:extLst>
            </p:cNvPr>
            <p:cNvSpPr/>
            <p:nvPr/>
          </p:nvSpPr>
          <p:spPr>
            <a:xfrm>
              <a:off x="6166803" y="57953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4" name="任意多边形: 形状 10273">
              <a:extLst>
                <a:ext uri="{FF2B5EF4-FFF2-40B4-BE49-F238E27FC236}">
                  <a16:creationId xmlns:a16="http://schemas.microsoft.com/office/drawing/2014/main" xmlns="" id="{7F11C566-62D0-4812-90B3-66F27A19B0D8}"/>
                </a:ext>
              </a:extLst>
            </p:cNvPr>
            <p:cNvSpPr/>
            <p:nvPr/>
          </p:nvSpPr>
          <p:spPr>
            <a:xfrm>
              <a:off x="6076633" y="57953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5" name="任意多边形: 形状 10274">
              <a:extLst>
                <a:ext uri="{FF2B5EF4-FFF2-40B4-BE49-F238E27FC236}">
                  <a16:creationId xmlns:a16="http://schemas.microsoft.com/office/drawing/2014/main" xmlns="" id="{79002264-FFE2-41B8-B2FC-624D8BC4113B}"/>
                </a:ext>
              </a:extLst>
            </p:cNvPr>
            <p:cNvSpPr/>
            <p:nvPr/>
          </p:nvSpPr>
          <p:spPr>
            <a:xfrm>
              <a:off x="5987098" y="579532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6" name="任意多边形: 形状 10275">
              <a:extLst>
                <a:ext uri="{FF2B5EF4-FFF2-40B4-BE49-F238E27FC236}">
                  <a16:creationId xmlns:a16="http://schemas.microsoft.com/office/drawing/2014/main" xmlns="" id="{A663B0DD-A4AE-410F-B349-FDEED1293D1F}"/>
                </a:ext>
              </a:extLst>
            </p:cNvPr>
            <p:cNvSpPr/>
            <p:nvPr/>
          </p:nvSpPr>
          <p:spPr>
            <a:xfrm>
              <a:off x="6166803" y="5933758"/>
              <a:ext cx="57150" cy="88900"/>
            </a:xfrm>
            <a:custGeom>
              <a:avLst/>
              <a:gdLst>
                <a:gd name="connsiteX0" fmla="*/ 4763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3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3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3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7" name="任意多边形: 形状 10276">
              <a:extLst>
                <a:ext uri="{FF2B5EF4-FFF2-40B4-BE49-F238E27FC236}">
                  <a16:creationId xmlns:a16="http://schemas.microsoft.com/office/drawing/2014/main" xmlns="" id="{6BD23E26-33CC-4ED4-BBBE-0EEEB3244932}"/>
                </a:ext>
              </a:extLst>
            </p:cNvPr>
            <p:cNvSpPr/>
            <p:nvPr/>
          </p:nvSpPr>
          <p:spPr>
            <a:xfrm>
              <a:off x="6076633" y="5933758"/>
              <a:ext cx="57150" cy="88900"/>
            </a:xfrm>
            <a:custGeom>
              <a:avLst/>
              <a:gdLst>
                <a:gd name="connsiteX0" fmla="*/ 4763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3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3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3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8" name="任意多边形: 形状 10277">
              <a:extLst>
                <a:ext uri="{FF2B5EF4-FFF2-40B4-BE49-F238E27FC236}">
                  <a16:creationId xmlns:a16="http://schemas.microsoft.com/office/drawing/2014/main" xmlns="" id="{C6E12411-ED79-4141-84EA-19B8B8AA2552}"/>
                </a:ext>
              </a:extLst>
            </p:cNvPr>
            <p:cNvSpPr/>
            <p:nvPr/>
          </p:nvSpPr>
          <p:spPr>
            <a:xfrm>
              <a:off x="5987098" y="5933758"/>
              <a:ext cx="57150" cy="88900"/>
            </a:xfrm>
            <a:custGeom>
              <a:avLst/>
              <a:gdLst>
                <a:gd name="connsiteX0" fmla="*/ 4762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2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2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2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79" name="任意多边形: 形状 10278">
              <a:extLst>
                <a:ext uri="{FF2B5EF4-FFF2-40B4-BE49-F238E27FC236}">
                  <a16:creationId xmlns:a16="http://schemas.microsoft.com/office/drawing/2014/main" xmlns="" id="{3A215171-7519-43E2-BA8F-C49373ABC9C9}"/>
                </a:ext>
              </a:extLst>
            </p:cNvPr>
            <p:cNvSpPr/>
            <p:nvPr/>
          </p:nvSpPr>
          <p:spPr>
            <a:xfrm>
              <a:off x="5750243" y="538003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0" name="任意多边形: 形状 10279">
              <a:extLst>
                <a:ext uri="{FF2B5EF4-FFF2-40B4-BE49-F238E27FC236}">
                  <a16:creationId xmlns:a16="http://schemas.microsoft.com/office/drawing/2014/main" xmlns="" id="{8DE2A436-608E-4341-9734-DBC4960CCD7A}"/>
                </a:ext>
              </a:extLst>
            </p:cNvPr>
            <p:cNvSpPr/>
            <p:nvPr/>
          </p:nvSpPr>
          <p:spPr>
            <a:xfrm>
              <a:off x="5750243" y="551846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1" name="任意多边形: 形状 10280">
              <a:extLst>
                <a:ext uri="{FF2B5EF4-FFF2-40B4-BE49-F238E27FC236}">
                  <a16:creationId xmlns:a16="http://schemas.microsoft.com/office/drawing/2014/main" xmlns="" id="{98979DFC-286C-49AC-9FC8-BF34711CBAB4}"/>
                </a:ext>
              </a:extLst>
            </p:cNvPr>
            <p:cNvSpPr/>
            <p:nvPr/>
          </p:nvSpPr>
          <p:spPr>
            <a:xfrm>
              <a:off x="5750243" y="565689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2" name="任意多边形: 形状 10281">
              <a:extLst>
                <a:ext uri="{FF2B5EF4-FFF2-40B4-BE49-F238E27FC236}">
                  <a16:creationId xmlns:a16="http://schemas.microsoft.com/office/drawing/2014/main" xmlns="" id="{E83B553C-E9F5-4607-8E2F-6EBB0EC05CE1}"/>
                </a:ext>
              </a:extLst>
            </p:cNvPr>
            <p:cNvSpPr/>
            <p:nvPr/>
          </p:nvSpPr>
          <p:spPr>
            <a:xfrm>
              <a:off x="5750243" y="579532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3" name="任意多边形: 形状 10282">
              <a:extLst>
                <a:ext uri="{FF2B5EF4-FFF2-40B4-BE49-F238E27FC236}">
                  <a16:creationId xmlns:a16="http://schemas.microsoft.com/office/drawing/2014/main" xmlns="" id="{D2647F97-0C50-4664-B43F-E194C910F8D6}"/>
                </a:ext>
              </a:extLst>
            </p:cNvPr>
            <p:cNvSpPr/>
            <p:nvPr/>
          </p:nvSpPr>
          <p:spPr>
            <a:xfrm>
              <a:off x="5750243" y="5933758"/>
              <a:ext cx="57150" cy="88900"/>
            </a:xfrm>
            <a:custGeom>
              <a:avLst/>
              <a:gdLst>
                <a:gd name="connsiteX0" fmla="*/ 4762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2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2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2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4" name="任意多边形: 形状 10283">
              <a:extLst>
                <a:ext uri="{FF2B5EF4-FFF2-40B4-BE49-F238E27FC236}">
                  <a16:creationId xmlns:a16="http://schemas.microsoft.com/office/drawing/2014/main" xmlns="" id="{56A41C0E-80F5-40E1-9A31-D1F2A907E174}"/>
                </a:ext>
              </a:extLst>
            </p:cNvPr>
            <p:cNvSpPr/>
            <p:nvPr/>
          </p:nvSpPr>
          <p:spPr>
            <a:xfrm>
              <a:off x="5649913" y="4882197"/>
              <a:ext cx="279400" cy="1143000"/>
            </a:xfrm>
            <a:custGeom>
              <a:avLst/>
              <a:gdLst>
                <a:gd name="connsiteX0" fmla="*/ 280353 w 279400"/>
                <a:gd name="connsiteY0" fmla="*/ 1140778 h 1143000"/>
                <a:gd name="connsiteX1" fmla="*/ 280353 w 279400"/>
                <a:gd name="connsiteY1" fmla="*/ 280988 h 1143000"/>
                <a:gd name="connsiteX2" fmla="*/ 4763 w 279400"/>
                <a:gd name="connsiteY2" fmla="*/ 4763 h 1143000"/>
                <a:gd name="connsiteX3" fmla="*/ 4763 w 279400"/>
                <a:gd name="connsiteY3" fmla="*/ 1140778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" h="1143000">
                  <a:moveTo>
                    <a:pt x="280353" y="1140778"/>
                  </a:moveTo>
                  <a:lnTo>
                    <a:pt x="280353" y="280988"/>
                  </a:lnTo>
                  <a:lnTo>
                    <a:pt x="4763" y="4763"/>
                  </a:lnTo>
                  <a:lnTo>
                    <a:pt x="4763" y="1140778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6" name="任意多边形: 形状 10285">
              <a:extLst>
                <a:ext uri="{FF2B5EF4-FFF2-40B4-BE49-F238E27FC236}">
                  <a16:creationId xmlns:a16="http://schemas.microsoft.com/office/drawing/2014/main" xmlns="" id="{19D3FE6B-1969-468A-BBA5-C49D124214B3}"/>
                </a:ext>
              </a:extLst>
            </p:cNvPr>
            <p:cNvSpPr/>
            <p:nvPr/>
          </p:nvSpPr>
          <p:spPr>
            <a:xfrm>
              <a:off x="6150928" y="5564823"/>
              <a:ext cx="501650" cy="457200"/>
            </a:xfrm>
            <a:custGeom>
              <a:avLst/>
              <a:gdLst>
                <a:gd name="connsiteX0" fmla="*/ 4763 w 501650"/>
                <a:gd name="connsiteY0" fmla="*/ 4762 h 457200"/>
                <a:gd name="connsiteX1" fmla="*/ 500063 w 501650"/>
                <a:gd name="connsiteY1" fmla="*/ 4762 h 457200"/>
                <a:gd name="connsiteX2" fmla="*/ 500063 w 501650"/>
                <a:gd name="connsiteY2" fmla="*/ 458153 h 457200"/>
                <a:gd name="connsiteX3" fmla="*/ 4763 w 501650"/>
                <a:gd name="connsiteY3" fmla="*/ 4581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57200">
                  <a:moveTo>
                    <a:pt x="4763" y="4762"/>
                  </a:moveTo>
                  <a:lnTo>
                    <a:pt x="500063" y="4762"/>
                  </a:lnTo>
                  <a:lnTo>
                    <a:pt x="500063" y="458153"/>
                  </a:lnTo>
                  <a:lnTo>
                    <a:pt x="4763" y="4581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7" name="任意多边形: 形状 10286">
              <a:extLst>
                <a:ext uri="{FF2B5EF4-FFF2-40B4-BE49-F238E27FC236}">
                  <a16:creationId xmlns:a16="http://schemas.microsoft.com/office/drawing/2014/main" xmlns="" id="{CDDAB11B-1C35-4561-A028-5AFD483513BF}"/>
                </a:ext>
              </a:extLst>
            </p:cNvPr>
            <p:cNvSpPr/>
            <p:nvPr/>
          </p:nvSpPr>
          <p:spPr>
            <a:xfrm>
              <a:off x="6150928" y="5279708"/>
              <a:ext cx="711200" cy="292100"/>
            </a:xfrm>
            <a:custGeom>
              <a:avLst/>
              <a:gdLst>
                <a:gd name="connsiteX0" fmla="*/ 500063 w 711200"/>
                <a:gd name="connsiteY0" fmla="*/ 289877 h 292100"/>
                <a:gd name="connsiteX1" fmla="*/ 4763 w 711200"/>
                <a:gd name="connsiteY1" fmla="*/ 289877 h 292100"/>
                <a:gd name="connsiteX2" fmla="*/ 211772 w 711200"/>
                <a:gd name="connsiteY2" fmla="*/ 4763 h 292100"/>
                <a:gd name="connsiteX3" fmla="*/ 707707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500063" y="289877"/>
                  </a:moveTo>
                  <a:lnTo>
                    <a:pt x="4763" y="289877"/>
                  </a:lnTo>
                  <a:lnTo>
                    <a:pt x="211772" y="4763"/>
                  </a:lnTo>
                  <a:lnTo>
                    <a:pt x="707707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8" name="任意多边形: 形状 10287">
              <a:extLst>
                <a:ext uri="{FF2B5EF4-FFF2-40B4-BE49-F238E27FC236}">
                  <a16:creationId xmlns:a16="http://schemas.microsoft.com/office/drawing/2014/main" xmlns="" id="{873D4738-989B-4F5E-8C64-D91ED7DA20EE}"/>
                </a:ext>
              </a:extLst>
            </p:cNvPr>
            <p:cNvSpPr/>
            <p:nvPr/>
          </p:nvSpPr>
          <p:spPr>
            <a:xfrm>
              <a:off x="6357938" y="5279708"/>
              <a:ext cx="711200" cy="292100"/>
            </a:xfrm>
            <a:custGeom>
              <a:avLst/>
              <a:gdLst>
                <a:gd name="connsiteX0" fmla="*/ 212407 w 711200"/>
                <a:gd name="connsiteY0" fmla="*/ 289877 h 292100"/>
                <a:gd name="connsiteX1" fmla="*/ 707707 w 711200"/>
                <a:gd name="connsiteY1" fmla="*/ 289877 h 292100"/>
                <a:gd name="connsiteX2" fmla="*/ 500697 w 711200"/>
                <a:gd name="connsiteY2" fmla="*/ 4763 h 292100"/>
                <a:gd name="connsiteX3" fmla="*/ 4763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212407" y="289877"/>
                  </a:moveTo>
                  <a:lnTo>
                    <a:pt x="707707" y="289877"/>
                  </a:lnTo>
                  <a:lnTo>
                    <a:pt x="500697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89" name="任意多边形: 形状 10288">
              <a:extLst>
                <a:ext uri="{FF2B5EF4-FFF2-40B4-BE49-F238E27FC236}">
                  <a16:creationId xmlns:a16="http://schemas.microsoft.com/office/drawing/2014/main" xmlns="" id="{AD6B83CE-201B-4CDD-80BE-27877AA0C77C}"/>
                </a:ext>
              </a:extLst>
            </p:cNvPr>
            <p:cNvSpPr/>
            <p:nvPr/>
          </p:nvSpPr>
          <p:spPr>
            <a:xfrm>
              <a:off x="6565583" y="5564823"/>
              <a:ext cx="501650" cy="457200"/>
            </a:xfrm>
            <a:custGeom>
              <a:avLst/>
              <a:gdLst>
                <a:gd name="connsiteX0" fmla="*/ 4762 w 501650"/>
                <a:gd name="connsiteY0" fmla="*/ 4762 h 457200"/>
                <a:gd name="connsiteX1" fmla="*/ 500062 w 501650"/>
                <a:gd name="connsiteY1" fmla="*/ 4762 h 457200"/>
                <a:gd name="connsiteX2" fmla="*/ 500062 w 501650"/>
                <a:gd name="connsiteY2" fmla="*/ 458153 h 457200"/>
                <a:gd name="connsiteX3" fmla="*/ 4762 w 501650"/>
                <a:gd name="connsiteY3" fmla="*/ 4581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57200">
                  <a:moveTo>
                    <a:pt x="4762" y="4762"/>
                  </a:moveTo>
                  <a:lnTo>
                    <a:pt x="500062" y="4762"/>
                  </a:lnTo>
                  <a:lnTo>
                    <a:pt x="500062" y="458153"/>
                  </a:lnTo>
                  <a:lnTo>
                    <a:pt x="4762" y="458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0" name="任意多边形: 形状 10289">
              <a:extLst>
                <a:ext uri="{FF2B5EF4-FFF2-40B4-BE49-F238E27FC236}">
                  <a16:creationId xmlns:a16="http://schemas.microsoft.com/office/drawing/2014/main" xmlns="" id="{5863B9CB-DCE4-4C59-A528-23609454810B}"/>
                </a:ext>
              </a:extLst>
            </p:cNvPr>
            <p:cNvSpPr/>
            <p:nvPr/>
          </p:nvSpPr>
          <p:spPr>
            <a:xfrm>
              <a:off x="6930072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1" name="任意多边形: 形状 10290">
              <a:extLst>
                <a:ext uri="{FF2B5EF4-FFF2-40B4-BE49-F238E27FC236}">
                  <a16:creationId xmlns:a16="http://schemas.microsoft.com/office/drawing/2014/main" xmlns="" id="{D27C80B3-C0E2-4785-91EE-3DAF8FBF3E00}"/>
                </a:ext>
              </a:extLst>
            </p:cNvPr>
            <p:cNvSpPr/>
            <p:nvPr/>
          </p:nvSpPr>
          <p:spPr>
            <a:xfrm>
              <a:off x="6792913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2" name="任意多边形: 形状 10291">
              <a:extLst>
                <a:ext uri="{FF2B5EF4-FFF2-40B4-BE49-F238E27FC236}">
                  <a16:creationId xmlns:a16="http://schemas.microsoft.com/office/drawing/2014/main" xmlns="" id="{44397AF5-4FBE-4EE9-BC2A-41C7A8959896}"/>
                </a:ext>
              </a:extLst>
            </p:cNvPr>
            <p:cNvSpPr/>
            <p:nvPr/>
          </p:nvSpPr>
          <p:spPr>
            <a:xfrm>
              <a:off x="6657658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3" name="任意多边形: 形状 10292">
              <a:extLst>
                <a:ext uri="{FF2B5EF4-FFF2-40B4-BE49-F238E27FC236}">
                  <a16:creationId xmlns:a16="http://schemas.microsoft.com/office/drawing/2014/main" xmlns="" id="{D6594EBE-9767-4979-B29E-A96CF5C7B0B0}"/>
                </a:ext>
              </a:extLst>
            </p:cNvPr>
            <p:cNvSpPr/>
            <p:nvPr/>
          </p:nvSpPr>
          <p:spPr>
            <a:xfrm>
              <a:off x="6930072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4" name="任意多边形: 形状 10293">
              <a:extLst>
                <a:ext uri="{FF2B5EF4-FFF2-40B4-BE49-F238E27FC236}">
                  <a16:creationId xmlns:a16="http://schemas.microsoft.com/office/drawing/2014/main" xmlns="" id="{202664D5-ADA7-43DA-A91E-29F0175F7D76}"/>
                </a:ext>
              </a:extLst>
            </p:cNvPr>
            <p:cNvSpPr/>
            <p:nvPr/>
          </p:nvSpPr>
          <p:spPr>
            <a:xfrm>
              <a:off x="6792913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5" name="任意多边形: 形状 10294">
              <a:extLst>
                <a:ext uri="{FF2B5EF4-FFF2-40B4-BE49-F238E27FC236}">
                  <a16:creationId xmlns:a16="http://schemas.microsoft.com/office/drawing/2014/main" xmlns="" id="{D4E9B3DB-628C-4FBE-8D05-B804054D6EFD}"/>
                </a:ext>
              </a:extLst>
            </p:cNvPr>
            <p:cNvSpPr/>
            <p:nvPr/>
          </p:nvSpPr>
          <p:spPr>
            <a:xfrm>
              <a:off x="6657658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6" name="任意多边形: 形状 10295">
              <a:extLst>
                <a:ext uri="{FF2B5EF4-FFF2-40B4-BE49-F238E27FC236}">
                  <a16:creationId xmlns:a16="http://schemas.microsoft.com/office/drawing/2014/main" xmlns="" id="{518FE730-7B34-4531-833F-9660DE9059A3}"/>
                </a:ext>
              </a:extLst>
            </p:cNvPr>
            <p:cNvSpPr/>
            <p:nvPr/>
          </p:nvSpPr>
          <p:spPr>
            <a:xfrm>
              <a:off x="6300153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7" name="任意多边形: 形状 10296">
              <a:extLst>
                <a:ext uri="{FF2B5EF4-FFF2-40B4-BE49-F238E27FC236}">
                  <a16:creationId xmlns:a16="http://schemas.microsoft.com/office/drawing/2014/main" xmlns="" id="{DAE19260-3861-49AF-8C38-949AEF98896E}"/>
                </a:ext>
              </a:extLst>
            </p:cNvPr>
            <p:cNvSpPr/>
            <p:nvPr/>
          </p:nvSpPr>
          <p:spPr>
            <a:xfrm>
              <a:off x="6300153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8" name="任意多边形: 形状 10297">
              <a:extLst>
                <a:ext uri="{FF2B5EF4-FFF2-40B4-BE49-F238E27FC236}">
                  <a16:creationId xmlns:a16="http://schemas.microsoft.com/office/drawing/2014/main" xmlns="" id="{119420B8-E092-453A-959E-D765EBD9AF57}"/>
                </a:ext>
              </a:extLst>
            </p:cNvPr>
            <p:cNvSpPr/>
            <p:nvPr/>
          </p:nvSpPr>
          <p:spPr>
            <a:xfrm>
              <a:off x="8915718" y="3345498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2 h 63500"/>
                <a:gd name="connsiteX3" fmla="*/ 4763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99" name="任意多边形: 形状 10298">
              <a:extLst>
                <a:ext uri="{FF2B5EF4-FFF2-40B4-BE49-F238E27FC236}">
                  <a16:creationId xmlns:a16="http://schemas.microsoft.com/office/drawing/2014/main" xmlns="" id="{45FF7ACF-E27B-4C41-B153-56FE6AF16F00}"/>
                </a:ext>
              </a:extLst>
            </p:cNvPr>
            <p:cNvSpPr/>
            <p:nvPr/>
          </p:nvSpPr>
          <p:spPr>
            <a:xfrm>
              <a:off x="8915718" y="348900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0" name="任意多边形: 形状 10299">
              <a:extLst>
                <a:ext uri="{FF2B5EF4-FFF2-40B4-BE49-F238E27FC236}">
                  <a16:creationId xmlns:a16="http://schemas.microsoft.com/office/drawing/2014/main" xmlns="" id="{CAAA1EC2-C1ED-4595-BB82-C31EB8EEBBE7}"/>
                </a:ext>
              </a:extLst>
            </p:cNvPr>
            <p:cNvSpPr/>
            <p:nvPr/>
          </p:nvSpPr>
          <p:spPr>
            <a:xfrm>
              <a:off x="8915718" y="3632517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1" name="任意多边形: 形状 10300">
              <a:extLst>
                <a:ext uri="{FF2B5EF4-FFF2-40B4-BE49-F238E27FC236}">
                  <a16:creationId xmlns:a16="http://schemas.microsoft.com/office/drawing/2014/main" xmlns="" id="{0293A1E1-1576-4A63-85CC-641C37E77D8A}"/>
                </a:ext>
              </a:extLst>
            </p:cNvPr>
            <p:cNvSpPr/>
            <p:nvPr/>
          </p:nvSpPr>
          <p:spPr>
            <a:xfrm>
              <a:off x="8915718" y="3775392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2" name="任意多边形: 形状 10301">
              <a:extLst>
                <a:ext uri="{FF2B5EF4-FFF2-40B4-BE49-F238E27FC236}">
                  <a16:creationId xmlns:a16="http://schemas.microsoft.com/office/drawing/2014/main" xmlns="" id="{DA6EF472-3E2B-47AB-AD63-11A915B18DEE}"/>
                </a:ext>
              </a:extLst>
            </p:cNvPr>
            <p:cNvSpPr/>
            <p:nvPr/>
          </p:nvSpPr>
          <p:spPr>
            <a:xfrm>
              <a:off x="8915718" y="391890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3" name="任意多边形: 形状 10302">
              <a:extLst>
                <a:ext uri="{FF2B5EF4-FFF2-40B4-BE49-F238E27FC236}">
                  <a16:creationId xmlns:a16="http://schemas.microsoft.com/office/drawing/2014/main" xmlns="" id="{87967477-9013-4B74-A8DD-5BE07A160D94}"/>
                </a:ext>
              </a:extLst>
            </p:cNvPr>
            <p:cNvSpPr/>
            <p:nvPr/>
          </p:nvSpPr>
          <p:spPr>
            <a:xfrm>
              <a:off x="8915718" y="405225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4" name="任意多边形: 形状 10303">
              <a:extLst>
                <a:ext uri="{FF2B5EF4-FFF2-40B4-BE49-F238E27FC236}">
                  <a16:creationId xmlns:a16="http://schemas.microsoft.com/office/drawing/2014/main" xmlns="" id="{D7C81199-8C8A-4682-897A-F8CD11A4D80F}"/>
                </a:ext>
              </a:extLst>
            </p:cNvPr>
            <p:cNvSpPr/>
            <p:nvPr/>
          </p:nvSpPr>
          <p:spPr>
            <a:xfrm>
              <a:off x="8915718" y="419576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5" name="任意多边形: 形状 10304">
              <a:extLst>
                <a:ext uri="{FF2B5EF4-FFF2-40B4-BE49-F238E27FC236}">
                  <a16:creationId xmlns:a16="http://schemas.microsoft.com/office/drawing/2014/main" xmlns="" id="{57BA76BD-DDB8-4799-86BE-6CD4B8B31D4E}"/>
                </a:ext>
              </a:extLst>
            </p:cNvPr>
            <p:cNvSpPr/>
            <p:nvPr/>
          </p:nvSpPr>
          <p:spPr>
            <a:xfrm>
              <a:off x="8915718" y="433863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6" name="任意多边形: 形状 10305">
              <a:extLst>
                <a:ext uri="{FF2B5EF4-FFF2-40B4-BE49-F238E27FC236}">
                  <a16:creationId xmlns:a16="http://schemas.microsoft.com/office/drawing/2014/main" xmlns="" id="{AFF546EC-829F-49B7-BF82-47F8DE3691E2}"/>
                </a:ext>
              </a:extLst>
            </p:cNvPr>
            <p:cNvSpPr/>
            <p:nvPr/>
          </p:nvSpPr>
          <p:spPr>
            <a:xfrm>
              <a:off x="8915718" y="4482148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2 h 63500"/>
                <a:gd name="connsiteX3" fmla="*/ 4763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7" name="任意多边形: 形状 10306">
              <a:extLst>
                <a:ext uri="{FF2B5EF4-FFF2-40B4-BE49-F238E27FC236}">
                  <a16:creationId xmlns:a16="http://schemas.microsoft.com/office/drawing/2014/main" xmlns="" id="{5F61BA64-0983-4F9B-A44E-DAB9ABABD0F2}"/>
                </a:ext>
              </a:extLst>
            </p:cNvPr>
            <p:cNvSpPr/>
            <p:nvPr/>
          </p:nvSpPr>
          <p:spPr>
            <a:xfrm>
              <a:off x="8915718" y="462565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8" name="任意多边形: 形状 10307">
              <a:extLst>
                <a:ext uri="{FF2B5EF4-FFF2-40B4-BE49-F238E27FC236}">
                  <a16:creationId xmlns:a16="http://schemas.microsoft.com/office/drawing/2014/main" xmlns="" id="{E06B5916-F93B-4E3C-8B06-C69FCAAA93AA}"/>
                </a:ext>
              </a:extLst>
            </p:cNvPr>
            <p:cNvSpPr/>
            <p:nvPr/>
          </p:nvSpPr>
          <p:spPr>
            <a:xfrm>
              <a:off x="8915718" y="2213293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09" name="任意多边形: 形状 10308">
              <a:extLst>
                <a:ext uri="{FF2B5EF4-FFF2-40B4-BE49-F238E27FC236}">
                  <a16:creationId xmlns:a16="http://schemas.microsoft.com/office/drawing/2014/main" xmlns="" id="{E081093B-454D-4AE7-B5F6-667B1F86881B}"/>
                </a:ext>
              </a:extLst>
            </p:cNvPr>
            <p:cNvSpPr/>
            <p:nvPr/>
          </p:nvSpPr>
          <p:spPr>
            <a:xfrm>
              <a:off x="8915718" y="2356803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0" name="任意多边形: 形状 10309">
              <a:extLst>
                <a:ext uri="{FF2B5EF4-FFF2-40B4-BE49-F238E27FC236}">
                  <a16:creationId xmlns:a16="http://schemas.microsoft.com/office/drawing/2014/main" xmlns="" id="{D94655D6-8E16-4FF5-8A87-F1EF0654684D}"/>
                </a:ext>
              </a:extLst>
            </p:cNvPr>
            <p:cNvSpPr/>
            <p:nvPr/>
          </p:nvSpPr>
          <p:spPr>
            <a:xfrm>
              <a:off x="8915718" y="250031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1" name="任意多边形: 形状 10310">
              <a:extLst>
                <a:ext uri="{FF2B5EF4-FFF2-40B4-BE49-F238E27FC236}">
                  <a16:creationId xmlns:a16="http://schemas.microsoft.com/office/drawing/2014/main" xmlns="" id="{25434C02-668C-499A-B61C-3A04C25DDED8}"/>
                </a:ext>
              </a:extLst>
            </p:cNvPr>
            <p:cNvSpPr/>
            <p:nvPr/>
          </p:nvSpPr>
          <p:spPr>
            <a:xfrm>
              <a:off x="8915718" y="263366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2" name="任意多边形: 形状 10311">
              <a:extLst>
                <a:ext uri="{FF2B5EF4-FFF2-40B4-BE49-F238E27FC236}">
                  <a16:creationId xmlns:a16="http://schemas.microsoft.com/office/drawing/2014/main" xmlns="" id="{9061756B-D5DE-49F9-80A9-87B3FE6E73B3}"/>
                </a:ext>
              </a:extLst>
            </p:cNvPr>
            <p:cNvSpPr/>
            <p:nvPr/>
          </p:nvSpPr>
          <p:spPr>
            <a:xfrm>
              <a:off x="8915718" y="277653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3" name="任意多边形: 形状 10312">
              <a:extLst>
                <a:ext uri="{FF2B5EF4-FFF2-40B4-BE49-F238E27FC236}">
                  <a16:creationId xmlns:a16="http://schemas.microsoft.com/office/drawing/2014/main" xmlns="" id="{D3A42DC6-DDCD-49BC-A376-3C5E43ACA761}"/>
                </a:ext>
              </a:extLst>
            </p:cNvPr>
            <p:cNvSpPr/>
            <p:nvPr/>
          </p:nvSpPr>
          <p:spPr>
            <a:xfrm>
              <a:off x="8915718" y="292004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4" name="任意多边形: 形状 10313">
              <a:extLst>
                <a:ext uri="{FF2B5EF4-FFF2-40B4-BE49-F238E27FC236}">
                  <a16:creationId xmlns:a16="http://schemas.microsoft.com/office/drawing/2014/main" xmlns="" id="{126F106D-59AB-48D9-A2D6-32E058364C81}"/>
                </a:ext>
              </a:extLst>
            </p:cNvPr>
            <p:cNvSpPr/>
            <p:nvPr/>
          </p:nvSpPr>
          <p:spPr>
            <a:xfrm>
              <a:off x="8915718" y="306355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5" name="任意多边形: 形状 10314">
              <a:extLst>
                <a:ext uri="{FF2B5EF4-FFF2-40B4-BE49-F238E27FC236}">
                  <a16:creationId xmlns:a16="http://schemas.microsoft.com/office/drawing/2014/main" xmlns="" id="{0E079EF7-3B60-4E83-900D-96A4AFBEA2ED}"/>
                </a:ext>
              </a:extLst>
            </p:cNvPr>
            <p:cNvSpPr/>
            <p:nvPr/>
          </p:nvSpPr>
          <p:spPr>
            <a:xfrm>
              <a:off x="8915718" y="320643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6" name="任意多边形: 形状 10315">
              <a:extLst>
                <a:ext uri="{FF2B5EF4-FFF2-40B4-BE49-F238E27FC236}">
                  <a16:creationId xmlns:a16="http://schemas.microsoft.com/office/drawing/2014/main" xmlns="" id="{EC8D39EC-D30B-4275-B72B-A942A2BFAA2D}"/>
                </a:ext>
              </a:extLst>
            </p:cNvPr>
            <p:cNvSpPr/>
            <p:nvPr/>
          </p:nvSpPr>
          <p:spPr>
            <a:xfrm>
              <a:off x="9061133" y="334549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7" name="任意多边形: 形状 10316">
              <a:extLst>
                <a:ext uri="{FF2B5EF4-FFF2-40B4-BE49-F238E27FC236}">
                  <a16:creationId xmlns:a16="http://schemas.microsoft.com/office/drawing/2014/main" xmlns="" id="{76864059-E0DB-416A-8358-E1D81A734462}"/>
                </a:ext>
              </a:extLst>
            </p:cNvPr>
            <p:cNvSpPr/>
            <p:nvPr/>
          </p:nvSpPr>
          <p:spPr>
            <a:xfrm>
              <a:off x="9061133" y="348900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8" name="任意多边形: 形状 10317">
              <a:extLst>
                <a:ext uri="{FF2B5EF4-FFF2-40B4-BE49-F238E27FC236}">
                  <a16:creationId xmlns:a16="http://schemas.microsoft.com/office/drawing/2014/main" xmlns="" id="{5A40FC30-0135-45D5-866E-13F97D01C609}"/>
                </a:ext>
              </a:extLst>
            </p:cNvPr>
            <p:cNvSpPr/>
            <p:nvPr/>
          </p:nvSpPr>
          <p:spPr>
            <a:xfrm>
              <a:off x="9061133" y="3632517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19" name="任意多边形: 形状 10318">
              <a:extLst>
                <a:ext uri="{FF2B5EF4-FFF2-40B4-BE49-F238E27FC236}">
                  <a16:creationId xmlns:a16="http://schemas.microsoft.com/office/drawing/2014/main" xmlns="" id="{22FDF2D2-8C80-4E08-8497-864AC45ED209}"/>
                </a:ext>
              </a:extLst>
            </p:cNvPr>
            <p:cNvSpPr/>
            <p:nvPr/>
          </p:nvSpPr>
          <p:spPr>
            <a:xfrm>
              <a:off x="9061133" y="3775392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0" name="任意多边形: 形状 10319">
              <a:extLst>
                <a:ext uri="{FF2B5EF4-FFF2-40B4-BE49-F238E27FC236}">
                  <a16:creationId xmlns:a16="http://schemas.microsoft.com/office/drawing/2014/main" xmlns="" id="{FCB8899D-0BD5-41D0-9631-DB5AD7EF7E83}"/>
                </a:ext>
              </a:extLst>
            </p:cNvPr>
            <p:cNvSpPr/>
            <p:nvPr/>
          </p:nvSpPr>
          <p:spPr>
            <a:xfrm>
              <a:off x="9061133" y="391890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1" name="任意多边形: 形状 10320">
              <a:extLst>
                <a:ext uri="{FF2B5EF4-FFF2-40B4-BE49-F238E27FC236}">
                  <a16:creationId xmlns:a16="http://schemas.microsoft.com/office/drawing/2014/main" xmlns="" id="{423D3EB9-F0AA-43D3-A3E4-3626D04A5052}"/>
                </a:ext>
              </a:extLst>
            </p:cNvPr>
            <p:cNvSpPr/>
            <p:nvPr/>
          </p:nvSpPr>
          <p:spPr>
            <a:xfrm>
              <a:off x="9061133" y="405225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2" name="任意多边形: 形状 10321">
              <a:extLst>
                <a:ext uri="{FF2B5EF4-FFF2-40B4-BE49-F238E27FC236}">
                  <a16:creationId xmlns:a16="http://schemas.microsoft.com/office/drawing/2014/main" xmlns="" id="{E1331BF5-B9DB-45FD-A9E0-CB6C47F518AB}"/>
                </a:ext>
              </a:extLst>
            </p:cNvPr>
            <p:cNvSpPr/>
            <p:nvPr/>
          </p:nvSpPr>
          <p:spPr>
            <a:xfrm>
              <a:off x="9061133" y="41957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3" name="任意多边形: 形状 10322">
              <a:extLst>
                <a:ext uri="{FF2B5EF4-FFF2-40B4-BE49-F238E27FC236}">
                  <a16:creationId xmlns:a16="http://schemas.microsoft.com/office/drawing/2014/main" xmlns="" id="{8F481035-B251-407B-8156-016F5836DCBA}"/>
                </a:ext>
              </a:extLst>
            </p:cNvPr>
            <p:cNvSpPr/>
            <p:nvPr/>
          </p:nvSpPr>
          <p:spPr>
            <a:xfrm>
              <a:off x="9061133" y="43386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4" name="任意多边形: 形状 10323">
              <a:extLst>
                <a:ext uri="{FF2B5EF4-FFF2-40B4-BE49-F238E27FC236}">
                  <a16:creationId xmlns:a16="http://schemas.microsoft.com/office/drawing/2014/main" xmlns="" id="{D6B501CE-B75A-4176-A51D-7BD8AA9200E8}"/>
                </a:ext>
              </a:extLst>
            </p:cNvPr>
            <p:cNvSpPr/>
            <p:nvPr/>
          </p:nvSpPr>
          <p:spPr>
            <a:xfrm>
              <a:off x="9061133" y="448214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5" name="任意多边形: 形状 10324">
              <a:extLst>
                <a:ext uri="{FF2B5EF4-FFF2-40B4-BE49-F238E27FC236}">
                  <a16:creationId xmlns:a16="http://schemas.microsoft.com/office/drawing/2014/main" xmlns="" id="{018F7AFA-D342-4E35-BBAA-3276FF51884A}"/>
                </a:ext>
              </a:extLst>
            </p:cNvPr>
            <p:cNvSpPr/>
            <p:nvPr/>
          </p:nvSpPr>
          <p:spPr>
            <a:xfrm>
              <a:off x="9061133" y="221329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6" name="任意多边形: 形状 10325">
              <a:extLst>
                <a:ext uri="{FF2B5EF4-FFF2-40B4-BE49-F238E27FC236}">
                  <a16:creationId xmlns:a16="http://schemas.microsoft.com/office/drawing/2014/main" xmlns="" id="{68815C7F-E952-49AC-B29A-F2B91ED895F4}"/>
                </a:ext>
              </a:extLst>
            </p:cNvPr>
            <p:cNvSpPr/>
            <p:nvPr/>
          </p:nvSpPr>
          <p:spPr>
            <a:xfrm>
              <a:off x="9061133" y="235680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7" name="任意多边形: 形状 10326">
              <a:extLst>
                <a:ext uri="{FF2B5EF4-FFF2-40B4-BE49-F238E27FC236}">
                  <a16:creationId xmlns:a16="http://schemas.microsoft.com/office/drawing/2014/main" xmlns="" id="{C93A66B9-A26F-4A63-8740-230F1E54359F}"/>
                </a:ext>
              </a:extLst>
            </p:cNvPr>
            <p:cNvSpPr/>
            <p:nvPr/>
          </p:nvSpPr>
          <p:spPr>
            <a:xfrm>
              <a:off x="9061133" y="250031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8" name="任意多边形: 形状 10327">
              <a:extLst>
                <a:ext uri="{FF2B5EF4-FFF2-40B4-BE49-F238E27FC236}">
                  <a16:creationId xmlns:a16="http://schemas.microsoft.com/office/drawing/2014/main" xmlns="" id="{9F5A3855-5F0E-439B-B2B9-43D73CDCC743}"/>
                </a:ext>
              </a:extLst>
            </p:cNvPr>
            <p:cNvSpPr/>
            <p:nvPr/>
          </p:nvSpPr>
          <p:spPr>
            <a:xfrm>
              <a:off x="9061133" y="26336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29" name="任意多边形: 形状 10328">
              <a:extLst>
                <a:ext uri="{FF2B5EF4-FFF2-40B4-BE49-F238E27FC236}">
                  <a16:creationId xmlns:a16="http://schemas.microsoft.com/office/drawing/2014/main" xmlns="" id="{C150BF7D-70AA-4725-A19F-6965E37688A5}"/>
                </a:ext>
              </a:extLst>
            </p:cNvPr>
            <p:cNvSpPr/>
            <p:nvPr/>
          </p:nvSpPr>
          <p:spPr>
            <a:xfrm>
              <a:off x="9061133" y="27765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0" name="任意多边形: 形状 10329">
              <a:extLst>
                <a:ext uri="{FF2B5EF4-FFF2-40B4-BE49-F238E27FC236}">
                  <a16:creationId xmlns:a16="http://schemas.microsoft.com/office/drawing/2014/main" xmlns="" id="{42AA5ADE-276F-4365-B063-314756FB1E0A}"/>
                </a:ext>
              </a:extLst>
            </p:cNvPr>
            <p:cNvSpPr/>
            <p:nvPr/>
          </p:nvSpPr>
          <p:spPr>
            <a:xfrm>
              <a:off x="9061133" y="292004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1" name="任意多边形: 形状 10330">
              <a:extLst>
                <a:ext uri="{FF2B5EF4-FFF2-40B4-BE49-F238E27FC236}">
                  <a16:creationId xmlns:a16="http://schemas.microsoft.com/office/drawing/2014/main" xmlns="" id="{2E0BF370-5124-4DCA-963D-64DE464196C7}"/>
                </a:ext>
              </a:extLst>
            </p:cNvPr>
            <p:cNvSpPr/>
            <p:nvPr/>
          </p:nvSpPr>
          <p:spPr>
            <a:xfrm>
              <a:off x="9061133" y="306355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2" name="任意多边形: 形状 10331">
              <a:extLst>
                <a:ext uri="{FF2B5EF4-FFF2-40B4-BE49-F238E27FC236}">
                  <a16:creationId xmlns:a16="http://schemas.microsoft.com/office/drawing/2014/main" xmlns="" id="{7FA85D7A-1B11-4B3F-9AE5-6C3EA7A91347}"/>
                </a:ext>
              </a:extLst>
            </p:cNvPr>
            <p:cNvSpPr/>
            <p:nvPr/>
          </p:nvSpPr>
          <p:spPr>
            <a:xfrm>
              <a:off x="9061133" y="320643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3" name="任意多边形: 形状 10332">
              <a:extLst>
                <a:ext uri="{FF2B5EF4-FFF2-40B4-BE49-F238E27FC236}">
                  <a16:creationId xmlns:a16="http://schemas.microsoft.com/office/drawing/2014/main" xmlns="" id="{919EDCB7-811E-4731-8D62-8BC522CE1E6E}"/>
                </a:ext>
              </a:extLst>
            </p:cNvPr>
            <p:cNvSpPr/>
            <p:nvPr/>
          </p:nvSpPr>
          <p:spPr>
            <a:xfrm>
              <a:off x="9623108" y="519906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4" name="任意多边形: 形状 10333">
              <a:extLst>
                <a:ext uri="{FF2B5EF4-FFF2-40B4-BE49-F238E27FC236}">
                  <a16:creationId xmlns:a16="http://schemas.microsoft.com/office/drawing/2014/main" xmlns="" id="{CB46FB60-500F-4EC0-824A-2043028EC4AC}"/>
                </a:ext>
              </a:extLst>
            </p:cNvPr>
            <p:cNvSpPr/>
            <p:nvPr/>
          </p:nvSpPr>
          <p:spPr>
            <a:xfrm>
              <a:off x="9623108" y="537051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5" name="任意多边形: 形状 10334">
              <a:extLst>
                <a:ext uri="{FF2B5EF4-FFF2-40B4-BE49-F238E27FC236}">
                  <a16:creationId xmlns:a16="http://schemas.microsoft.com/office/drawing/2014/main" xmlns="" id="{748CA073-0D53-4595-ACCC-D7DA574D7A41}"/>
                </a:ext>
              </a:extLst>
            </p:cNvPr>
            <p:cNvSpPr/>
            <p:nvPr/>
          </p:nvSpPr>
          <p:spPr>
            <a:xfrm>
              <a:off x="9623108" y="5542598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6" name="任意多边形: 形状 10335">
              <a:extLst>
                <a:ext uri="{FF2B5EF4-FFF2-40B4-BE49-F238E27FC236}">
                  <a16:creationId xmlns:a16="http://schemas.microsoft.com/office/drawing/2014/main" xmlns="" id="{DC05A72F-874F-46A6-AE19-19D71B9A1F88}"/>
                </a:ext>
              </a:extLst>
            </p:cNvPr>
            <p:cNvSpPr/>
            <p:nvPr/>
          </p:nvSpPr>
          <p:spPr>
            <a:xfrm>
              <a:off x="9623108" y="571468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7" name="任意多边形: 形状 10336">
              <a:extLst>
                <a:ext uri="{FF2B5EF4-FFF2-40B4-BE49-F238E27FC236}">
                  <a16:creationId xmlns:a16="http://schemas.microsoft.com/office/drawing/2014/main" xmlns="" id="{1AE8792E-7040-4035-96AD-BA7A7DB938DE}"/>
                </a:ext>
              </a:extLst>
            </p:cNvPr>
            <p:cNvSpPr/>
            <p:nvPr/>
          </p:nvSpPr>
          <p:spPr>
            <a:xfrm>
              <a:off x="9623108" y="588613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8" name="任意多边形: 形状 10337">
              <a:extLst>
                <a:ext uri="{FF2B5EF4-FFF2-40B4-BE49-F238E27FC236}">
                  <a16:creationId xmlns:a16="http://schemas.microsoft.com/office/drawing/2014/main" xmlns="" id="{2C1C7D4B-4AD6-487B-8660-0803DA0F85E9}"/>
                </a:ext>
              </a:extLst>
            </p:cNvPr>
            <p:cNvSpPr/>
            <p:nvPr/>
          </p:nvSpPr>
          <p:spPr>
            <a:xfrm>
              <a:off x="9591358" y="4418648"/>
              <a:ext cx="82550" cy="19050"/>
            </a:xfrm>
            <a:custGeom>
              <a:avLst/>
              <a:gdLst>
                <a:gd name="connsiteX0" fmla="*/ 4762 w 82550"/>
                <a:gd name="connsiteY0" fmla="*/ 4762 h 19050"/>
                <a:gd name="connsiteX1" fmla="*/ 81597 w 82550"/>
                <a:gd name="connsiteY1" fmla="*/ 4762 h 19050"/>
                <a:gd name="connsiteX2" fmla="*/ 81597 w 82550"/>
                <a:gd name="connsiteY2" fmla="*/ 15557 h 19050"/>
                <a:gd name="connsiteX3" fmla="*/ 4762 w 82550"/>
                <a:gd name="connsiteY3" fmla="*/ 155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2"/>
                  </a:moveTo>
                  <a:lnTo>
                    <a:pt x="81597" y="4762"/>
                  </a:lnTo>
                  <a:lnTo>
                    <a:pt x="81597" y="15557"/>
                  </a:lnTo>
                  <a:lnTo>
                    <a:pt x="4762" y="155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39" name="任意多边形: 形状 10338">
              <a:extLst>
                <a:ext uri="{FF2B5EF4-FFF2-40B4-BE49-F238E27FC236}">
                  <a16:creationId xmlns:a16="http://schemas.microsoft.com/office/drawing/2014/main" xmlns="" id="{91D54381-BD9E-42CA-A9DA-3967A014D6E3}"/>
                </a:ext>
              </a:extLst>
            </p:cNvPr>
            <p:cNvSpPr/>
            <p:nvPr/>
          </p:nvSpPr>
          <p:spPr>
            <a:xfrm>
              <a:off x="9591358" y="458882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0" name="任意多边形: 形状 10339">
              <a:extLst>
                <a:ext uri="{FF2B5EF4-FFF2-40B4-BE49-F238E27FC236}">
                  <a16:creationId xmlns:a16="http://schemas.microsoft.com/office/drawing/2014/main" xmlns="" id="{7EB1847B-0165-41BE-93C1-808ACFAE9864}"/>
                </a:ext>
              </a:extLst>
            </p:cNvPr>
            <p:cNvSpPr/>
            <p:nvPr/>
          </p:nvSpPr>
          <p:spPr>
            <a:xfrm>
              <a:off x="9591358" y="475900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1" name="任意多边形: 形状 10340">
              <a:extLst>
                <a:ext uri="{FF2B5EF4-FFF2-40B4-BE49-F238E27FC236}">
                  <a16:creationId xmlns:a16="http://schemas.microsoft.com/office/drawing/2014/main" xmlns="" id="{D2871399-CC62-4DEB-A98F-8DE6AF7C3AF4}"/>
                </a:ext>
              </a:extLst>
            </p:cNvPr>
            <p:cNvSpPr/>
            <p:nvPr/>
          </p:nvSpPr>
          <p:spPr>
            <a:xfrm>
              <a:off x="9591358" y="492918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2" name="任意多边形: 形状 10341">
              <a:extLst>
                <a:ext uri="{FF2B5EF4-FFF2-40B4-BE49-F238E27FC236}">
                  <a16:creationId xmlns:a16="http://schemas.microsoft.com/office/drawing/2014/main" xmlns="" id="{BE89D78E-AE79-4773-8653-8E1A568FCE43}"/>
                </a:ext>
              </a:extLst>
            </p:cNvPr>
            <p:cNvSpPr/>
            <p:nvPr/>
          </p:nvSpPr>
          <p:spPr>
            <a:xfrm>
              <a:off x="9591358" y="5099368"/>
              <a:ext cx="82550" cy="19050"/>
            </a:xfrm>
            <a:custGeom>
              <a:avLst/>
              <a:gdLst>
                <a:gd name="connsiteX0" fmla="*/ 4762 w 82550"/>
                <a:gd name="connsiteY0" fmla="*/ 4762 h 19050"/>
                <a:gd name="connsiteX1" fmla="*/ 81597 w 82550"/>
                <a:gd name="connsiteY1" fmla="*/ 4762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2"/>
                  </a:moveTo>
                  <a:lnTo>
                    <a:pt x="81597" y="4762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3" name="任意多边形: 形状 10342">
              <a:extLst>
                <a:ext uri="{FF2B5EF4-FFF2-40B4-BE49-F238E27FC236}">
                  <a16:creationId xmlns:a16="http://schemas.microsoft.com/office/drawing/2014/main" xmlns="" id="{F8A1302D-D522-49B1-86FA-FF2A9BAD1808}"/>
                </a:ext>
              </a:extLst>
            </p:cNvPr>
            <p:cNvSpPr/>
            <p:nvPr/>
          </p:nvSpPr>
          <p:spPr>
            <a:xfrm>
              <a:off x="9591358" y="5269548"/>
              <a:ext cx="82550" cy="19050"/>
            </a:xfrm>
            <a:custGeom>
              <a:avLst/>
              <a:gdLst>
                <a:gd name="connsiteX0" fmla="*/ 4762 w 82550"/>
                <a:gd name="connsiteY0" fmla="*/ 4762 h 19050"/>
                <a:gd name="connsiteX1" fmla="*/ 81597 w 82550"/>
                <a:gd name="connsiteY1" fmla="*/ 4762 h 19050"/>
                <a:gd name="connsiteX2" fmla="*/ 81597 w 82550"/>
                <a:gd name="connsiteY2" fmla="*/ 15557 h 19050"/>
                <a:gd name="connsiteX3" fmla="*/ 4762 w 82550"/>
                <a:gd name="connsiteY3" fmla="*/ 155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2"/>
                  </a:moveTo>
                  <a:lnTo>
                    <a:pt x="81597" y="4762"/>
                  </a:lnTo>
                  <a:lnTo>
                    <a:pt x="81597" y="15557"/>
                  </a:lnTo>
                  <a:lnTo>
                    <a:pt x="4762" y="155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4" name="任意多边形: 形状 10343">
              <a:extLst>
                <a:ext uri="{FF2B5EF4-FFF2-40B4-BE49-F238E27FC236}">
                  <a16:creationId xmlns:a16="http://schemas.microsoft.com/office/drawing/2014/main" xmlns="" id="{E6735D9B-DAE6-4F03-A2EF-950766351238}"/>
                </a:ext>
              </a:extLst>
            </p:cNvPr>
            <p:cNvSpPr/>
            <p:nvPr/>
          </p:nvSpPr>
          <p:spPr>
            <a:xfrm>
              <a:off x="9591358" y="543972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5" name="任意多边形: 形状 10344">
              <a:extLst>
                <a:ext uri="{FF2B5EF4-FFF2-40B4-BE49-F238E27FC236}">
                  <a16:creationId xmlns:a16="http://schemas.microsoft.com/office/drawing/2014/main" xmlns="" id="{6FC4EB9C-F609-45BC-B00F-8DAF752B670C}"/>
                </a:ext>
              </a:extLst>
            </p:cNvPr>
            <p:cNvSpPr/>
            <p:nvPr/>
          </p:nvSpPr>
          <p:spPr>
            <a:xfrm>
              <a:off x="9591358" y="560990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6" name="任意多边形: 形状 10345">
              <a:extLst>
                <a:ext uri="{FF2B5EF4-FFF2-40B4-BE49-F238E27FC236}">
                  <a16:creationId xmlns:a16="http://schemas.microsoft.com/office/drawing/2014/main" xmlns="" id="{65BDA24B-110B-49E0-8A35-1B11F9D00CA2}"/>
                </a:ext>
              </a:extLst>
            </p:cNvPr>
            <p:cNvSpPr/>
            <p:nvPr/>
          </p:nvSpPr>
          <p:spPr>
            <a:xfrm>
              <a:off x="9591358" y="5779453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7" name="任意多边形: 形状 10346">
              <a:extLst>
                <a:ext uri="{FF2B5EF4-FFF2-40B4-BE49-F238E27FC236}">
                  <a16:creationId xmlns:a16="http://schemas.microsoft.com/office/drawing/2014/main" xmlns="" id="{90ADE510-C9BA-4C54-8B7C-9AA96457D976}"/>
                </a:ext>
              </a:extLst>
            </p:cNvPr>
            <p:cNvSpPr/>
            <p:nvPr/>
          </p:nvSpPr>
          <p:spPr>
            <a:xfrm>
              <a:off x="9591358" y="5949633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8" name="任意多边形: 形状 10347">
              <a:extLst>
                <a:ext uri="{FF2B5EF4-FFF2-40B4-BE49-F238E27FC236}">
                  <a16:creationId xmlns:a16="http://schemas.microsoft.com/office/drawing/2014/main" xmlns="" id="{348778EF-3561-4710-B20A-820CD9407BE7}"/>
                </a:ext>
              </a:extLst>
            </p:cNvPr>
            <p:cNvSpPr/>
            <p:nvPr/>
          </p:nvSpPr>
          <p:spPr>
            <a:xfrm>
              <a:off x="8840788" y="4800283"/>
              <a:ext cx="361950" cy="781050"/>
            </a:xfrm>
            <a:custGeom>
              <a:avLst/>
              <a:gdLst>
                <a:gd name="connsiteX0" fmla="*/ 4763 w 361950"/>
                <a:gd name="connsiteY0" fmla="*/ 4763 h 781050"/>
                <a:gd name="connsiteX1" fmla="*/ 362903 w 361950"/>
                <a:gd name="connsiteY1" fmla="*/ 4763 h 781050"/>
                <a:gd name="connsiteX2" fmla="*/ 362903 w 361950"/>
                <a:gd name="connsiteY2" fmla="*/ 778828 h 781050"/>
                <a:gd name="connsiteX3" fmla="*/ 4763 w 361950"/>
                <a:gd name="connsiteY3" fmla="*/ 778828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781050">
                  <a:moveTo>
                    <a:pt x="4763" y="4763"/>
                  </a:moveTo>
                  <a:lnTo>
                    <a:pt x="362903" y="4763"/>
                  </a:lnTo>
                  <a:lnTo>
                    <a:pt x="362903" y="778828"/>
                  </a:lnTo>
                  <a:lnTo>
                    <a:pt x="4763" y="7788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49" name="任意多边形: 形状 10348">
              <a:extLst>
                <a:ext uri="{FF2B5EF4-FFF2-40B4-BE49-F238E27FC236}">
                  <a16:creationId xmlns:a16="http://schemas.microsoft.com/office/drawing/2014/main" xmlns="" id="{55381AC7-54F7-49C3-BCBB-5621B8891773}"/>
                </a:ext>
              </a:extLst>
            </p:cNvPr>
            <p:cNvSpPr/>
            <p:nvPr/>
          </p:nvSpPr>
          <p:spPr>
            <a:xfrm>
              <a:off x="8840788" y="4594542"/>
              <a:ext cx="438150" cy="209550"/>
            </a:xfrm>
            <a:custGeom>
              <a:avLst/>
              <a:gdLst>
                <a:gd name="connsiteX0" fmla="*/ 362903 w 438150"/>
                <a:gd name="connsiteY0" fmla="*/ 210503 h 209550"/>
                <a:gd name="connsiteX1" fmla="*/ 4763 w 438150"/>
                <a:gd name="connsiteY1" fmla="*/ 210503 h 209550"/>
                <a:gd name="connsiteX2" fmla="*/ 212407 w 438150"/>
                <a:gd name="connsiteY2" fmla="*/ 4763 h 209550"/>
                <a:gd name="connsiteX3" fmla="*/ 437197 w 43815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09550">
                  <a:moveTo>
                    <a:pt x="362903" y="210503"/>
                  </a:moveTo>
                  <a:lnTo>
                    <a:pt x="4763" y="210503"/>
                  </a:lnTo>
                  <a:lnTo>
                    <a:pt x="212407" y="4763"/>
                  </a:lnTo>
                  <a:lnTo>
                    <a:pt x="437197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0" name="任意多边形: 形状 10349">
              <a:extLst>
                <a:ext uri="{FF2B5EF4-FFF2-40B4-BE49-F238E27FC236}">
                  <a16:creationId xmlns:a16="http://schemas.microsoft.com/office/drawing/2014/main" xmlns="" id="{0E0606C6-1607-46D2-A2C1-46A3830C6785}"/>
                </a:ext>
              </a:extLst>
            </p:cNvPr>
            <p:cNvSpPr/>
            <p:nvPr/>
          </p:nvSpPr>
          <p:spPr>
            <a:xfrm>
              <a:off x="9048432" y="4594542"/>
              <a:ext cx="457200" cy="209550"/>
            </a:xfrm>
            <a:custGeom>
              <a:avLst/>
              <a:gdLst>
                <a:gd name="connsiteX0" fmla="*/ 96838 w 457200"/>
                <a:gd name="connsiteY0" fmla="*/ 210503 h 209550"/>
                <a:gd name="connsiteX1" fmla="*/ 454343 w 457200"/>
                <a:gd name="connsiteY1" fmla="*/ 210503 h 209550"/>
                <a:gd name="connsiteX2" fmla="*/ 229553 w 457200"/>
                <a:gd name="connsiteY2" fmla="*/ 4763 h 209550"/>
                <a:gd name="connsiteX3" fmla="*/ 4763 w 45720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9550">
                  <a:moveTo>
                    <a:pt x="96838" y="210503"/>
                  </a:moveTo>
                  <a:lnTo>
                    <a:pt x="454343" y="210503"/>
                  </a:lnTo>
                  <a:lnTo>
                    <a:pt x="22955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1" name="任意多边形: 形状 10350">
              <a:extLst>
                <a:ext uri="{FF2B5EF4-FFF2-40B4-BE49-F238E27FC236}">
                  <a16:creationId xmlns:a16="http://schemas.microsoft.com/office/drawing/2014/main" xmlns="" id="{26475E38-3CB6-4E27-A843-720C6390B83D}"/>
                </a:ext>
              </a:extLst>
            </p:cNvPr>
            <p:cNvSpPr/>
            <p:nvPr/>
          </p:nvSpPr>
          <p:spPr>
            <a:xfrm>
              <a:off x="9140508" y="4800283"/>
              <a:ext cx="361950" cy="781050"/>
            </a:xfrm>
            <a:custGeom>
              <a:avLst/>
              <a:gdLst>
                <a:gd name="connsiteX0" fmla="*/ 4762 w 361950"/>
                <a:gd name="connsiteY0" fmla="*/ 4763 h 781050"/>
                <a:gd name="connsiteX1" fmla="*/ 362902 w 361950"/>
                <a:gd name="connsiteY1" fmla="*/ 4763 h 781050"/>
                <a:gd name="connsiteX2" fmla="*/ 362902 w 361950"/>
                <a:gd name="connsiteY2" fmla="*/ 778828 h 781050"/>
                <a:gd name="connsiteX3" fmla="*/ 4762 w 361950"/>
                <a:gd name="connsiteY3" fmla="*/ 778828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781050">
                  <a:moveTo>
                    <a:pt x="4762" y="4763"/>
                  </a:moveTo>
                  <a:lnTo>
                    <a:pt x="362902" y="4763"/>
                  </a:lnTo>
                  <a:lnTo>
                    <a:pt x="362902" y="778828"/>
                  </a:lnTo>
                  <a:lnTo>
                    <a:pt x="4762" y="7788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2" name="任意多边形: 形状 10351">
              <a:extLst>
                <a:ext uri="{FF2B5EF4-FFF2-40B4-BE49-F238E27FC236}">
                  <a16:creationId xmlns:a16="http://schemas.microsoft.com/office/drawing/2014/main" xmlns="" id="{AC4DC53E-CD2B-4174-815C-474389693517}"/>
                </a:ext>
              </a:extLst>
            </p:cNvPr>
            <p:cNvSpPr/>
            <p:nvPr/>
          </p:nvSpPr>
          <p:spPr>
            <a:xfrm>
              <a:off x="9403398" y="4858068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3" name="任意多边形: 形状 10352">
              <a:extLst>
                <a:ext uri="{FF2B5EF4-FFF2-40B4-BE49-F238E27FC236}">
                  <a16:creationId xmlns:a16="http://schemas.microsoft.com/office/drawing/2014/main" xmlns="" id="{CEE081D3-8830-48E6-853D-E41E6FFEF980}"/>
                </a:ext>
              </a:extLst>
            </p:cNvPr>
            <p:cNvSpPr/>
            <p:nvPr/>
          </p:nvSpPr>
          <p:spPr>
            <a:xfrm>
              <a:off x="9304338" y="4858068"/>
              <a:ext cx="63500" cy="69850"/>
            </a:xfrm>
            <a:custGeom>
              <a:avLst/>
              <a:gdLst>
                <a:gd name="connsiteX0" fmla="*/ 4763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4" name="任意多边形: 形状 10353">
              <a:extLst>
                <a:ext uri="{FF2B5EF4-FFF2-40B4-BE49-F238E27FC236}">
                  <a16:creationId xmlns:a16="http://schemas.microsoft.com/office/drawing/2014/main" xmlns="" id="{7561BB61-EF7E-400A-8821-907D7C39F772}"/>
                </a:ext>
              </a:extLst>
            </p:cNvPr>
            <p:cNvSpPr/>
            <p:nvPr/>
          </p:nvSpPr>
          <p:spPr>
            <a:xfrm>
              <a:off x="9207183" y="4858068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5" name="任意多边形: 形状 10354">
              <a:extLst>
                <a:ext uri="{FF2B5EF4-FFF2-40B4-BE49-F238E27FC236}">
                  <a16:creationId xmlns:a16="http://schemas.microsoft.com/office/drawing/2014/main" xmlns="" id="{2E959AC1-4092-4037-B777-65705E818AD5}"/>
                </a:ext>
              </a:extLst>
            </p:cNvPr>
            <p:cNvSpPr/>
            <p:nvPr/>
          </p:nvSpPr>
          <p:spPr>
            <a:xfrm>
              <a:off x="9403398" y="500856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6" name="任意多边形: 形状 10355">
              <a:extLst>
                <a:ext uri="{FF2B5EF4-FFF2-40B4-BE49-F238E27FC236}">
                  <a16:creationId xmlns:a16="http://schemas.microsoft.com/office/drawing/2014/main" xmlns="" id="{FC55B28D-6054-4F39-9228-3E19C239626D}"/>
                </a:ext>
              </a:extLst>
            </p:cNvPr>
            <p:cNvSpPr/>
            <p:nvPr/>
          </p:nvSpPr>
          <p:spPr>
            <a:xfrm>
              <a:off x="9304338" y="5008563"/>
              <a:ext cx="63500" cy="69850"/>
            </a:xfrm>
            <a:custGeom>
              <a:avLst/>
              <a:gdLst>
                <a:gd name="connsiteX0" fmla="*/ 4763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7" name="任意多边形: 形状 10356">
              <a:extLst>
                <a:ext uri="{FF2B5EF4-FFF2-40B4-BE49-F238E27FC236}">
                  <a16:creationId xmlns:a16="http://schemas.microsoft.com/office/drawing/2014/main" xmlns="" id="{D89F0451-128D-4547-8E50-C8541D6A767E}"/>
                </a:ext>
              </a:extLst>
            </p:cNvPr>
            <p:cNvSpPr/>
            <p:nvPr/>
          </p:nvSpPr>
          <p:spPr>
            <a:xfrm>
              <a:off x="9207183" y="500856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8" name="任意多边形: 形状 10357">
              <a:extLst>
                <a:ext uri="{FF2B5EF4-FFF2-40B4-BE49-F238E27FC236}">
                  <a16:creationId xmlns:a16="http://schemas.microsoft.com/office/drawing/2014/main" xmlns="" id="{F94C87EB-90A4-457B-9C7B-85ED745F83E3}"/>
                </a:ext>
              </a:extLst>
            </p:cNvPr>
            <p:cNvSpPr/>
            <p:nvPr/>
          </p:nvSpPr>
          <p:spPr>
            <a:xfrm>
              <a:off x="9403398" y="515969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59" name="任意多边形: 形状 10358">
              <a:extLst>
                <a:ext uri="{FF2B5EF4-FFF2-40B4-BE49-F238E27FC236}">
                  <a16:creationId xmlns:a16="http://schemas.microsoft.com/office/drawing/2014/main" xmlns="" id="{64F80CAC-38EF-4255-900A-04027DD96E5A}"/>
                </a:ext>
              </a:extLst>
            </p:cNvPr>
            <p:cNvSpPr/>
            <p:nvPr/>
          </p:nvSpPr>
          <p:spPr>
            <a:xfrm>
              <a:off x="9304338" y="5159693"/>
              <a:ext cx="63500" cy="69850"/>
            </a:xfrm>
            <a:custGeom>
              <a:avLst/>
              <a:gdLst>
                <a:gd name="connsiteX0" fmla="*/ 4763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0" name="任意多边形: 形状 10359">
              <a:extLst>
                <a:ext uri="{FF2B5EF4-FFF2-40B4-BE49-F238E27FC236}">
                  <a16:creationId xmlns:a16="http://schemas.microsoft.com/office/drawing/2014/main" xmlns="" id="{68DFC57B-0C0F-41FC-810C-441C24125153}"/>
                </a:ext>
              </a:extLst>
            </p:cNvPr>
            <p:cNvSpPr/>
            <p:nvPr/>
          </p:nvSpPr>
          <p:spPr>
            <a:xfrm>
              <a:off x="9207183" y="515969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1" name="任意多边形: 形状 10360">
              <a:extLst>
                <a:ext uri="{FF2B5EF4-FFF2-40B4-BE49-F238E27FC236}">
                  <a16:creationId xmlns:a16="http://schemas.microsoft.com/office/drawing/2014/main" xmlns="" id="{58E3C9F2-8D66-4798-ACD9-178CE0BC3F50}"/>
                </a:ext>
              </a:extLst>
            </p:cNvPr>
            <p:cNvSpPr/>
            <p:nvPr/>
          </p:nvSpPr>
          <p:spPr>
            <a:xfrm>
              <a:off x="9403398" y="531082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7 h 69850"/>
                <a:gd name="connsiteX3" fmla="*/ 4762 w 63500"/>
                <a:gd name="connsiteY3" fmla="*/ 6635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7"/>
                  </a:lnTo>
                  <a:lnTo>
                    <a:pt x="4762" y="663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2" name="任意多边形: 形状 10361">
              <a:extLst>
                <a:ext uri="{FF2B5EF4-FFF2-40B4-BE49-F238E27FC236}">
                  <a16:creationId xmlns:a16="http://schemas.microsoft.com/office/drawing/2014/main" xmlns="" id="{052E4753-74C0-4B64-88FD-5CFD1AA929B5}"/>
                </a:ext>
              </a:extLst>
            </p:cNvPr>
            <p:cNvSpPr/>
            <p:nvPr/>
          </p:nvSpPr>
          <p:spPr>
            <a:xfrm>
              <a:off x="9304338" y="5310823"/>
              <a:ext cx="63500" cy="69850"/>
            </a:xfrm>
            <a:custGeom>
              <a:avLst/>
              <a:gdLst>
                <a:gd name="connsiteX0" fmla="*/ 4763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7 h 69850"/>
                <a:gd name="connsiteX3" fmla="*/ 4763 w 63500"/>
                <a:gd name="connsiteY3" fmla="*/ 6635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2"/>
                  </a:moveTo>
                  <a:lnTo>
                    <a:pt x="63182" y="4762"/>
                  </a:lnTo>
                  <a:lnTo>
                    <a:pt x="63182" y="66357"/>
                  </a:lnTo>
                  <a:lnTo>
                    <a:pt x="4763" y="663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3" name="任意多边形: 形状 10362">
              <a:extLst>
                <a:ext uri="{FF2B5EF4-FFF2-40B4-BE49-F238E27FC236}">
                  <a16:creationId xmlns:a16="http://schemas.microsoft.com/office/drawing/2014/main" xmlns="" id="{E7220094-4254-44A9-8106-F52073F14564}"/>
                </a:ext>
              </a:extLst>
            </p:cNvPr>
            <p:cNvSpPr/>
            <p:nvPr/>
          </p:nvSpPr>
          <p:spPr>
            <a:xfrm>
              <a:off x="9207183" y="531082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7 h 69850"/>
                <a:gd name="connsiteX3" fmla="*/ 4762 w 63500"/>
                <a:gd name="connsiteY3" fmla="*/ 6635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7"/>
                  </a:lnTo>
                  <a:lnTo>
                    <a:pt x="4762" y="663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4" name="任意多边形: 形状 10363">
              <a:extLst>
                <a:ext uri="{FF2B5EF4-FFF2-40B4-BE49-F238E27FC236}">
                  <a16:creationId xmlns:a16="http://schemas.microsoft.com/office/drawing/2014/main" xmlns="" id="{518D3178-C341-49D8-807C-A7338D2EEDF3}"/>
                </a:ext>
              </a:extLst>
            </p:cNvPr>
            <p:cNvSpPr/>
            <p:nvPr/>
          </p:nvSpPr>
          <p:spPr>
            <a:xfrm>
              <a:off x="9403398" y="546195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5" name="任意多边形: 形状 10364">
              <a:extLst>
                <a:ext uri="{FF2B5EF4-FFF2-40B4-BE49-F238E27FC236}">
                  <a16:creationId xmlns:a16="http://schemas.microsoft.com/office/drawing/2014/main" xmlns="" id="{338D7E69-F06A-46D0-912A-C70A20ACB548}"/>
                </a:ext>
              </a:extLst>
            </p:cNvPr>
            <p:cNvSpPr/>
            <p:nvPr/>
          </p:nvSpPr>
          <p:spPr>
            <a:xfrm>
              <a:off x="9304338" y="5461953"/>
              <a:ext cx="63500" cy="69850"/>
            </a:xfrm>
            <a:custGeom>
              <a:avLst/>
              <a:gdLst>
                <a:gd name="connsiteX0" fmla="*/ 4763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6" name="任意多边形: 形状 10365">
              <a:extLst>
                <a:ext uri="{FF2B5EF4-FFF2-40B4-BE49-F238E27FC236}">
                  <a16:creationId xmlns:a16="http://schemas.microsoft.com/office/drawing/2014/main" xmlns="" id="{39A5AC73-26B6-4384-8BFA-E2CADDE58C8B}"/>
                </a:ext>
              </a:extLst>
            </p:cNvPr>
            <p:cNvSpPr/>
            <p:nvPr/>
          </p:nvSpPr>
          <p:spPr>
            <a:xfrm>
              <a:off x="9207183" y="546195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7" name="任意多边形: 形状 10366">
              <a:extLst>
                <a:ext uri="{FF2B5EF4-FFF2-40B4-BE49-F238E27FC236}">
                  <a16:creationId xmlns:a16="http://schemas.microsoft.com/office/drawing/2014/main" xmlns="" id="{4CD8A6DF-2565-430B-A381-7474AAF151CC}"/>
                </a:ext>
              </a:extLst>
            </p:cNvPr>
            <p:cNvSpPr/>
            <p:nvPr/>
          </p:nvSpPr>
          <p:spPr>
            <a:xfrm>
              <a:off x="9003348" y="5597208"/>
              <a:ext cx="520700" cy="425450"/>
            </a:xfrm>
            <a:custGeom>
              <a:avLst/>
              <a:gdLst>
                <a:gd name="connsiteX0" fmla="*/ 4762 w 520700"/>
                <a:gd name="connsiteY0" fmla="*/ 4763 h 425450"/>
                <a:gd name="connsiteX1" fmla="*/ 519747 w 520700"/>
                <a:gd name="connsiteY1" fmla="*/ 4763 h 425450"/>
                <a:gd name="connsiteX2" fmla="*/ 519747 w 520700"/>
                <a:gd name="connsiteY2" fmla="*/ 425768 h 425450"/>
                <a:gd name="connsiteX3" fmla="*/ 4762 w 520700"/>
                <a:gd name="connsiteY3" fmla="*/ 425768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425450">
                  <a:moveTo>
                    <a:pt x="4762" y="4763"/>
                  </a:moveTo>
                  <a:lnTo>
                    <a:pt x="519747" y="4763"/>
                  </a:lnTo>
                  <a:lnTo>
                    <a:pt x="519747" y="425768"/>
                  </a:lnTo>
                  <a:lnTo>
                    <a:pt x="4762" y="42576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8" name="任意多边形: 形状 10367">
              <a:extLst>
                <a:ext uri="{FF2B5EF4-FFF2-40B4-BE49-F238E27FC236}">
                  <a16:creationId xmlns:a16="http://schemas.microsoft.com/office/drawing/2014/main" xmlns="" id="{9E4F158E-2731-4A09-B45F-336BDE810D92}"/>
                </a:ext>
              </a:extLst>
            </p:cNvPr>
            <p:cNvSpPr/>
            <p:nvPr/>
          </p:nvSpPr>
          <p:spPr>
            <a:xfrm>
              <a:off x="8788082" y="5301297"/>
              <a:ext cx="736600" cy="304800"/>
            </a:xfrm>
            <a:custGeom>
              <a:avLst/>
              <a:gdLst>
                <a:gd name="connsiteX0" fmla="*/ 220028 w 736600"/>
                <a:gd name="connsiteY0" fmla="*/ 300673 h 304800"/>
                <a:gd name="connsiteX1" fmla="*/ 735013 w 736600"/>
                <a:gd name="connsiteY1" fmla="*/ 300673 h 304800"/>
                <a:gd name="connsiteX2" fmla="*/ 519748 w 736600"/>
                <a:gd name="connsiteY2" fmla="*/ 4763 h 304800"/>
                <a:gd name="connsiteX3" fmla="*/ 4763 w 736600"/>
                <a:gd name="connsiteY3" fmla="*/ 476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600" h="304800">
                  <a:moveTo>
                    <a:pt x="220028" y="300673"/>
                  </a:moveTo>
                  <a:lnTo>
                    <a:pt x="735013" y="300673"/>
                  </a:lnTo>
                  <a:lnTo>
                    <a:pt x="51974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69" name="任意多边形: 形状 10368">
              <a:extLst>
                <a:ext uri="{FF2B5EF4-FFF2-40B4-BE49-F238E27FC236}">
                  <a16:creationId xmlns:a16="http://schemas.microsoft.com/office/drawing/2014/main" xmlns="" id="{35B5C446-5914-41CD-BDF6-8B73904001FF}"/>
                </a:ext>
              </a:extLst>
            </p:cNvPr>
            <p:cNvSpPr/>
            <p:nvPr/>
          </p:nvSpPr>
          <p:spPr>
            <a:xfrm>
              <a:off x="8572818" y="5301297"/>
              <a:ext cx="736600" cy="304800"/>
            </a:xfrm>
            <a:custGeom>
              <a:avLst/>
              <a:gdLst>
                <a:gd name="connsiteX0" fmla="*/ 519747 w 736600"/>
                <a:gd name="connsiteY0" fmla="*/ 300673 h 304800"/>
                <a:gd name="connsiteX1" fmla="*/ 4763 w 736600"/>
                <a:gd name="connsiteY1" fmla="*/ 300673 h 304800"/>
                <a:gd name="connsiteX2" fmla="*/ 220027 w 736600"/>
                <a:gd name="connsiteY2" fmla="*/ 4763 h 304800"/>
                <a:gd name="connsiteX3" fmla="*/ 735013 w 736600"/>
                <a:gd name="connsiteY3" fmla="*/ 476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600" h="304800">
                  <a:moveTo>
                    <a:pt x="519747" y="300673"/>
                  </a:moveTo>
                  <a:lnTo>
                    <a:pt x="4763" y="300673"/>
                  </a:lnTo>
                  <a:lnTo>
                    <a:pt x="220027" y="4763"/>
                  </a:lnTo>
                  <a:lnTo>
                    <a:pt x="73501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0" name="任意多边形: 形状 10369">
              <a:extLst>
                <a:ext uri="{FF2B5EF4-FFF2-40B4-BE49-F238E27FC236}">
                  <a16:creationId xmlns:a16="http://schemas.microsoft.com/office/drawing/2014/main" xmlns="" id="{9D4F00AE-3137-4972-A21C-B5E2F6106A90}"/>
                </a:ext>
              </a:extLst>
            </p:cNvPr>
            <p:cNvSpPr/>
            <p:nvPr/>
          </p:nvSpPr>
          <p:spPr>
            <a:xfrm>
              <a:off x="8572818" y="5597208"/>
              <a:ext cx="520700" cy="425450"/>
            </a:xfrm>
            <a:custGeom>
              <a:avLst/>
              <a:gdLst>
                <a:gd name="connsiteX0" fmla="*/ 4763 w 520700"/>
                <a:gd name="connsiteY0" fmla="*/ 4763 h 425450"/>
                <a:gd name="connsiteX1" fmla="*/ 519748 w 520700"/>
                <a:gd name="connsiteY1" fmla="*/ 4763 h 425450"/>
                <a:gd name="connsiteX2" fmla="*/ 519748 w 520700"/>
                <a:gd name="connsiteY2" fmla="*/ 425768 h 425450"/>
                <a:gd name="connsiteX3" fmla="*/ 4763 w 520700"/>
                <a:gd name="connsiteY3" fmla="*/ 425768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425450">
                  <a:moveTo>
                    <a:pt x="4763" y="4763"/>
                  </a:moveTo>
                  <a:lnTo>
                    <a:pt x="519748" y="4763"/>
                  </a:lnTo>
                  <a:lnTo>
                    <a:pt x="519748" y="425768"/>
                  </a:lnTo>
                  <a:lnTo>
                    <a:pt x="4763" y="42576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1" name="任意多边形: 形状 10370">
              <a:extLst>
                <a:ext uri="{FF2B5EF4-FFF2-40B4-BE49-F238E27FC236}">
                  <a16:creationId xmlns:a16="http://schemas.microsoft.com/office/drawing/2014/main" xmlns="" id="{351A9DD1-15E5-4498-B1E4-F04DDCFF00D7}"/>
                </a:ext>
              </a:extLst>
            </p:cNvPr>
            <p:cNvSpPr/>
            <p:nvPr/>
          </p:nvSpPr>
          <p:spPr>
            <a:xfrm>
              <a:off x="8624888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2" name="任意多边形: 形状 10371">
              <a:extLst>
                <a:ext uri="{FF2B5EF4-FFF2-40B4-BE49-F238E27FC236}">
                  <a16:creationId xmlns:a16="http://schemas.microsoft.com/office/drawing/2014/main" xmlns="" id="{53E31644-DBFE-4B78-A5D1-75845895818D}"/>
                </a:ext>
              </a:extLst>
            </p:cNvPr>
            <p:cNvSpPr/>
            <p:nvPr/>
          </p:nvSpPr>
          <p:spPr>
            <a:xfrm>
              <a:off x="8767128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3" name="任意多边形: 形状 10372">
              <a:extLst>
                <a:ext uri="{FF2B5EF4-FFF2-40B4-BE49-F238E27FC236}">
                  <a16:creationId xmlns:a16="http://schemas.microsoft.com/office/drawing/2014/main" xmlns="" id="{BFD9F6E5-6C7D-43AC-A4B0-73613B280667}"/>
                </a:ext>
              </a:extLst>
            </p:cNvPr>
            <p:cNvSpPr/>
            <p:nvPr/>
          </p:nvSpPr>
          <p:spPr>
            <a:xfrm>
              <a:off x="8907463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4" name="任意多边形: 形状 10373">
              <a:extLst>
                <a:ext uri="{FF2B5EF4-FFF2-40B4-BE49-F238E27FC236}">
                  <a16:creationId xmlns:a16="http://schemas.microsoft.com/office/drawing/2014/main" xmlns="" id="{14E12B45-118E-44D5-AEE7-3BB1C8147837}"/>
                </a:ext>
              </a:extLst>
            </p:cNvPr>
            <p:cNvSpPr/>
            <p:nvPr/>
          </p:nvSpPr>
          <p:spPr>
            <a:xfrm>
              <a:off x="8624888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5" name="任意多边形: 形状 10374">
              <a:extLst>
                <a:ext uri="{FF2B5EF4-FFF2-40B4-BE49-F238E27FC236}">
                  <a16:creationId xmlns:a16="http://schemas.microsoft.com/office/drawing/2014/main" xmlns="" id="{4A5B37CB-1DE6-4A4A-A511-11FA5D3F2A6B}"/>
                </a:ext>
              </a:extLst>
            </p:cNvPr>
            <p:cNvSpPr/>
            <p:nvPr/>
          </p:nvSpPr>
          <p:spPr>
            <a:xfrm>
              <a:off x="8767128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6" name="任意多边形: 形状 10375">
              <a:extLst>
                <a:ext uri="{FF2B5EF4-FFF2-40B4-BE49-F238E27FC236}">
                  <a16:creationId xmlns:a16="http://schemas.microsoft.com/office/drawing/2014/main" xmlns="" id="{C9E13A78-1AB4-4FF3-B71F-A8E44B2BE81B}"/>
                </a:ext>
              </a:extLst>
            </p:cNvPr>
            <p:cNvSpPr/>
            <p:nvPr/>
          </p:nvSpPr>
          <p:spPr>
            <a:xfrm>
              <a:off x="8907463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7" name="任意多边形: 形状 10376">
              <a:extLst>
                <a:ext uri="{FF2B5EF4-FFF2-40B4-BE49-F238E27FC236}">
                  <a16:creationId xmlns:a16="http://schemas.microsoft.com/office/drawing/2014/main" xmlns="" id="{14E0A33D-845D-4BF8-852E-609FD96C89AB}"/>
                </a:ext>
              </a:extLst>
            </p:cNvPr>
            <p:cNvSpPr/>
            <p:nvPr/>
          </p:nvSpPr>
          <p:spPr>
            <a:xfrm>
              <a:off x="9278938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8" name="任意多边形: 形状 10377">
              <a:extLst>
                <a:ext uri="{FF2B5EF4-FFF2-40B4-BE49-F238E27FC236}">
                  <a16:creationId xmlns:a16="http://schemas.microsoft.com/office/drawing/2014/main" xmlns="" id="{BBD20117-A070-44FC-ABC9-5FBDC5DDA6F3}"/>
                </a:ext>
              </a:extLst>
            </p:cNvPr>
            <p:cNvSpPr/>
            <p:nvPr/>
          </p:nvSpPr>
          <p:spPr>
            <a:xfrm>
              <a:off x="9278938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79" name="任意多边形: 形状 10378">
              <a:extLst>
                <a:ext uri="{FF2B5EF4-FFF2-40B4-BE49-F238E27FC236}">
                  <a16:creationId xmlns:a16="http://schemas.microsoft.com/office/drawing/2014/main" xmlns="" id="{7604BF90-9D69-40DE-9181-96995EC83E14}"/>
                </a:ext>
              </a:extLst>
            </p:cNvPr>
            <p:cNvSpPr/>
            <p:nvPr/>
          </p:nvSpPr>
          <p:spPr>
            <a:xfrm>
              <a:off x="8151813" y="5744528"/>
              <a:ext cx="552450" cy="279400"/>
            </a:xfrm>
            <a:custGeom>
              <a:avLst/>
              <a:gdLst>
                <a:gd name="connsiteX0" fmla="*/ 4763 w 552450"/>
                <a:gd name="connsiteY0" fmla="*/ 4763 h 279400"/>
                <a:gd name="connsiteX1" fmla="*/ 547688 w 552450"/>
                <a:gd name="connsiteY1" fmla="*/ 4763 h 279400"/>
                <a:gd name="connsiteX2" fmla="*/ 547688 w 552450"/>
                <a:gd name="connsiteY2" fmla="*/ 278448 h 279400"/>
                <a:gd name="connsiteX3" fmla="*/ 4763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3" y="4763"/>
                  </a:moveTo>
                  <a:lnTo>
                    <a:pt x="547688" y="4763"/>
                  </a:lnTo>
                  <a:lnTo>
                    <a:pt x="547688" y="278448"/>
                  </a:lnTo>
                  <a:lnTo>
                    <a:pt x="4763" y="27844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0" name="任意多边形: 形状 10379">
              <a:extLst>
                <a:ext uri="{FF2B5EF4-FFF2-40B4-BE49-F238E27FC236}">
                  <a16:creationId xmlns:a16="http://schemas.microsoft.com/office/drawing/2014/main" xmlns="" id="{DD67EA92-E729-404B-88C3-0D21169211C8}"/>
                </a:ext>
              </a:extLst>
            </p:cNvPr>
            <p:cNvSpPr/>
            <p:nvPr/>
          </p:nvSpPr>
          <p:spPr>
            <a:xfrm>
              <a:off x="7924482" y="5432108"/>
              <a:ext cx="774700" cy="317500"/>
            </a:xfrm>
            <a:custGeom>
              <a:avLst/>
              <a:gdLst>
                <a:gd name="connsiteX0" fmla="*/ 232093 w 774700"/>
                <a:gd name="connsiteY0" fmla="*/ 317183 h 317500"/>
                <a:gd name="connsiteX1" fmla="*/ 774383 w 774700"/>
                <a:gd name="connsiteY1" fmla="*/ 317183 h 317500"/>
                <a:gd name="connsiteX2" fmla="*/ 547688 w 774700"/>
                <a:gd name="connsiteY2" fmla="*/ 4763 h 317500"/>
                <a:gd name="connsiteX3" fmla="*/ 4763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232093" y="317183"/>
                  </a:moveTo>
                  <a:lnTo>
                    <a:pt x="774383" y="317183"/>
                  </a:lnTo>
                  <a:lnTo>
                    <a:pt x="54768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1" name="任意多边形: 形状 10380">
              <a:extLst>
                <a:ext uri="{FF2B5EF4-FFF2-40B4-BE49-F238E27FC236}">
                  <a16:creationId xmlns:a16="http://schemas.microsoft.com/office/drawing/2014/main" xmlns="" id="{AE6585FA-BB19-49CB-A590-A3B6F92002B0}"/>
                </a:ext>
              </a:extLst>
            </p:cNvPr>
            <p:cNvSpPr/>
            <p:nvPr/>
          </p:nvSpPr>
          <p:spPr>
            <a:xfrm>
              <a:off x="7695882" y="5432108"/>
              <a:ext cx="774700" cy="317500"/>
            </a:xfrm>
            <a:custGeom>
              <a:avLst/>
              <a:gdLst>
                <a:gd name="connsiteX0" fmla="*/ 547688 w 774700"/>
                <a:gd name="connsiteY0" fmla="*/ 317183 h 317500"/>
                <a:gd name="connsiteX1" fmla="*/ 4763 w 774700"/>
                <a:gd name="connsiteY1" fmla="*/ 317183 h 317500"/>
                <a:gd name="connsiteX2" fmla="*/ 232093 w 774700"/>
                <a:gd name="connsiteY2" fmla="*/ 4763 h 317500"/>
                <a:gd name="connsiteX3" fmla="*/ 775018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547688" y="317183"/>
                  </a:moveTo>
                  <a:lnTo>
                    <a:pt x="4763" y="317183"/>
                  </a:lnTo>
                  <a:lnTo>
                    <a:pt x="232093" y="4763"/>
                  </a:lnTo>
                  <a:lnTo>
                    <a:pt x="775018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2" name="任意多边形: 形状 10381">
              <a:extLst>
                <a:ext uri="{FF2B5EF4-FFF2-40B4-BE49-F238E27FC236}">
                  <a16:creationId xmlns:a16="http://schemas.microsoft.com/office/drawing/2014/main" xmlns="" id="{E3BF87E3-3262-47A7-9762-11BB8B877FB8}"/>
                </a:ext>
              </a:extLst>
            </p:cNvPr>
            <p:cNvSpPr/>
            <p:nvPr/>
          </p:nvSpPr>
          <p:spPr>
            <a:xfrm>
              <a:off x="7697788" y="5744528"/>
              <a:ext cx="552450" cy="279400"/>
            </a:xfrm>
            <a:custGeom>
              <a:avLst/>
              <a:gdLst>
                <a:gd name="connsiteX0" fmla="*/ 4763 w 552450"/>
                <a:gd name="connsiteY0" fmla="*/ 4763 h 279400"/>
                <a:gd name="connsiteX1" fmla="*/ 547688 w 552450"/>
                <a:gd name="connsiteY1" fmla="*/ 4763 h 279400"/>
                <a:gd name="connsiteX2" fmla="*/ 547688 w 552450"/>
                <a:gd name="connsiteY2" fmla="*/ 278448 h 279400"/>
                <a:gd name="connsiteX3" fmla="*/ 4763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3" y="4763"/>
                  </a:moveTo>
                  <a:lnTo>
                    <a:pt x="547688" y="4763"/>
                  </a:lnTo>
                  <a:lnTo>
                    <a:pt x="547688" y="278448"/>
                  </a:lnTo>
                  <a:lnTo>
                    <a:pt x="4763" y="27844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3" name="任意多边形: 形状 10382">
              <a:extLst>
                <a:ext uri="{FF2B5EF4-FFF2-40B4-BE49-F238E27FC236}">
                  <a16:creationId xmlns:a16="http://schemas.microsoft.com/office/drawing/2014/main" xmlns="" id="{E4452B3F-6192-4F79-A44C-D177A8361EF6}"/>
                </a:ext>
              </a:extLst>
            </p:cNvPr>
            <p:cNvSpPr/>
            <p:nvPr/>
          </p:nvSpPr>
          <p:spPr>
            <a:xfrm>
              <a:off x="8476933" y="5831523"/>
              <a:ext cx="95250" cy="101600"/>
            </a:xfrm>
            <a:custGeom>
              <a:avLst/>
              <a:gdLst>
                <a:gd name="connsiteX0" fmla="*/ 4762 w 95250"/>
                <a:gd name="connsiteY0" fmla="*/ 4762 h 101600"/>
                <a:gd name="connsiteX1" fmla="*/ 93662 w 95250"/>
                <a:gd name="connsiteY1" fmla="*/ 4762 h 101600"/>
                <a:gd name="connsiteX2" fmla="*/ 93662 w 95250"/>
                <a:gd name="connsiteY2" fmla="*/ 98107 h 101600"/>
                <a:gd name="connsiteX3" fmla="*/ 4762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2" y="4762"/>
                  </a:moveTo>
                  <a:lnTo>
                    <a:pt x="93662" y="4762"/>
                  </a:lnTo>
                  <a:lnTo>
                    <a:pt x="93662" y="98107"/>
                  </a:lnTo>
                  <a:lnTo>
                    <a:pt x="4762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4" name="任意多边形: 形状 10383">
              <a:extLst>
                <a:ext uri="{FF2B5EF4-FFF2-40B4-BE49-F238E27FC236}">
                  <a16:creationId xmlns:a16="http://schemas.microsoft.com/office/drawing/2014/main" xmlns="" id="{01350F86-3A2E-42C1-A813-CF463FB23868}"/>
                </a:ext>
              </a:extLst>
            </p:cNvPr>
            <p:cNvSpPr/>
            <p:nvPr/>
          </p:nvSpPr>
          <p:spPr>
            <a:xfrm>
              <a:off x="8360093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5" name="任意多边形: 形状 10384">
              <a:extLst>
                <a:ext uri="{FF2B5EF4-FFF2-40B4-BE49-F238E27FC236}">
                  <a16:creationId xmlns:a16="http://schemas.microsoft.com/office/drawing/2014/main" xmlns="" id="{275A3524-65A8-4A1F-B8D9-ED2FA0CCB6E8}"/>
                </a:ext>
              </a:extLst>
            </p:cNvPr>
            <p:cNvSpPr/>
            <p:nvPr/>
          </p:nvSpPr>
          <p:spPr>
            <a:xfrm>
              <a:off x="7504747" y="5744528"/>
              <a:ext cx="552450" cy="279400"/>
            </a:xfrm>
            <a:custGeom>
              <a:avLst/>
              <a:gdLst>
                <a:gd name="connsiteX0" fmla="*/ 4762 w 552450"/>
                <a:gd name="connsiteY0" fmla="*/ 4763 h 279400"/>
                <a:gd name="connsiteX1" fmla="*/ 547687 w 552450"/>
                <a:gd name="connsiteY1" fmla="*/ 4763 h 279400"/>
                <a:gd name="connsiteX2" fmla="*/ 547687 w 552450"/>
                <a:gd name="connsiteY2" fmla="*/ 278448 h 279400"/>
                <a:gd name="connsiteX3" fmla="*/ 4762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2" y="4763"/>
                  </a:moveTo>
                  <a:lnTo>
                    <a:pt x="547687" y="4763"/>
                  </a:lnTo>
                  <a:lnTo>
                    <a:pt x="547687" y="278448"/>
                  </a:lnTo>
                  <a:lnTo>
                    <a:pt x="4762" y="27844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6" name="任意多边形: 形状 10385">
              <a:extLst>
                <a:ext uri="{FF2B5EF4-FFF2-40B4-BE49-F238E27FC236}">
                  <a16:creationId xmlns:a16="http://schemas.microsoft.com/office/drawing/2014/main" xmlns="" id="{2FE75DF0-2245-4334-BC65-3723799FE9BD}"/>
                </a:ext>
              </a:extLst>
            </p:cNvPr>
            <p:cNvSpPr/>
            <p:nvPr/>
          </p:nvSpPr>
          <p:spPr>
            <a:xfrm>
              <a:off x="7278053" y="5432108"/>
              <a:ext cx="774700" cy="317500"/>
            </a:xfrm>
            <a:custGeom>
              <a:avLst/>
              <a:gdLst>
                <a:gd name="connsiteX0" fmla="*/ 231457 w 774700"/>
                <a:gd name="connsiteY0" fmla="*/ 317183 h 317500"/>
                <a:gd name="connsiteX1" fmla="*/ 774382 w 774700"/>
                <a:gd name="connsiteY1" fmla="*/ 317183 h 317500"/>
                <a:gd name="connsiteX2" fmla="*/ 547688 w 774700"/>
                <a:gd name="connsiteY2" fmla="*/ 4763 h 317500"/>
                <a:gd name="connsiteX3" fmla="*/ 4763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231457" y="317183"/>
                  </a:moveTo>
                  <a:lnTo>
                    <a:pt x="774382" y="317183"/>
                  </a:lnTo>
                  <a:lnTo>
                    <a:pt x="54768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7" name="任意多边形: 形状 10386">
              <a:extLst>
                <a:ext uri="{FF2B5EF4-FFF2-40B4-BE49-F238E27FC236}">
                  <a16:creationId xmlns:a16="http://schemas.microsoft.com/office/drawing/2014/main" xmlns="" id="{D79CA8D6-4EF4-4F71-96E9-C1D303FBD821}"/>
                </a:ext>
              </a:extLst>
            </p:cNvPr>
            <p:cNvSpPr/>
            <p:nvPr/>
          </p:nvSpPr>
          <p:spPr>
            <a:xfrm>
              <a:off x="7049453" y="5432108"/>
              <a:ext cx="774700" cy="317500"/>
            </a:xfrm>
            <a:custGeom>
              <a:avLst/>
              <a:gdLst>
                <a:gd name="connsiteX0" fmla="*/ 547688 w 774700"/>
                <a:gd name="connsiteY0" fmla="*/ 317183 h 317500"/>
                <a:gd name="connsiteX1" fmla="*/ 4763 w 774700"/>
                <a:gd name="connsiteY1" fmla="*/ 317183 h 317500"/>
                <a:gd name="connsiteX2" fmla="*/ 231457 w 774700"/>
                <a:gd name="connsiteY2" fmla="*/ 4763 h 317500"/>
                <a:gd name="connsiteX3" fmla="*/ 774382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547688" y="317183"/>
                  </a:moveTo>
                  <a:lnTo>
                    <a:pt x="4763" y="317183"/>
                  </a:lnTo>
                  <a:lnTo>
                    <a:pt x="231457" y="4763"/>
                  </a:lnTo>
                  <a:lnTo>
                    <a:pt x="774382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8" name="任意多边形: 形状 10387">
              <a:extLst>
                <a:ext uri="{FF2B5EF4-FFF2-40B4-BE49-F238E27FC236}">
                  <a16:creationId xmlns:a16="http://schemas.microsoft.com/office/drawing/2014/main" xmlns="" id="{D4D92C53-085A-4F3F-AD50-9F07ACC53C89}"/>
                </a:ext>
              </a:extLst>
            </p:cNvPr>
            <p:cNvSpPr/>
            <p:nvPr/>
          </p:nvSpPr>
          <p:spPr>
            <a:xfrm>
              <a:off x="7050722" y="5744528"/>
              <a:ext cx="552450" cy="279400"/>
            </a:xfrm>
            <a:custGeom>
              <a:avLst/>
              <a:gdLst>
                <a:gd name="connsiteX0" fmla="*/ 4762 w 552450"/>
                <a:gd name="connsiteY0" fmla="*/ 4763 h 279400"/>
                <a:gd name="connsiteX1" fmla="*/ 547687 w 552450"/>
                <a:gd name="connsiteY1" fmla="*/ 4763 h 279400"/>
                <a:gd name="connsiteX2" fmla="*/ 547687 w 552450"/>
                <a:gd name="connsiteY2" fmla="*/ 278448 h 279400"/>
                <a:gd name="connsiteX3" fmla="*/ 4762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2" y="4763"/>
                  </a:moveTo>
                  <a:lnTo>
                    <a:pt x="547687" y="4763"/>
                  </a:lnTo>
                  <a:lnTo>
                    <a:pt x="547687" y="278448"/>
                  </a:lnTo>
                  <a:lnTo>
                    <a:pt x="4762" y="27844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89" name="任意多边形: 形状 10388">
              <a:extLst>
                <a:ext uri="{FF2B5EF4-FFF2-40B4-BE49-F238E27FC236}">
                  <a16:creationId xmlns:a16="http://schemas.microsoft.com/office/drawing/2014/main" xmlns="" id="{2CF89C14-3F42-4443-9CC7-028ABA87EC9E}"/>
                </a:ext>
              </a:extLst>
            </p:cNvPr>
            <p:cNvSpPr/>
            <p:nvPr/>
          </p:nvSpPr>
          <p:spPr>
            <a:xfrm>
              <a:off x="710596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0" name="任意多边形: 形状 10389">
              <a:extLst>
                <a:ext uri="{FF2B5EF4-FFF2-40B4-BE49-F238E27FC236}">
                  <a16:creationId xmlns:a16="http://schemas.microsoft.com/office/drawing/2014/main" xmlns="" id="{73C15A57-A5AD-4C7F-A41A-F22C3CDC680F}"/>
                </a:ext>
              </a:extLst>
            </p:cNvPr>
            <p:cNvSpPr/>
            <p:nvPr/>
          </p:nvSpPr>
          <p:spPr>
            <a:xfrm>
              <a:off x="725582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1" name="任意多边形: 形状 10390">
              <a:extLst>
                <a:ext uri="{FF2B5EF4-FFF2-40B4-BE49-F238E27FC236}">
                  <a16:creationId xmlns:a16="http://schemas.microsoft.com/office/drawing/2014/main" xmlns="" id="{FBEE6B44-62A2-4F91-BA24-05DEF7D549F4}"/>
                </a:ext>
              </a:extLst>
            </p:cNvPr>
            <p:cNvSpPr/>
            <p:nvPr/>
          </p:nvSpPr>
          <p:spPr>
            <a:xfrm>
              <a:off x="7403783" y="5831523"/>
              <a:ext cx="95250" cy="101600"/>
            </a:xfrm>
            <a:custGeom>
              <a:avLst/>
              <a:gdLst>
                <a:gd name="connsiteX0" fmla="*/ 4762 w 95250"/>
                <a:gd name="connsiteY0" fmla="*/ 4762 h 101600"/>
                <a:gd name="connsiteX1" fmla="*/ 93662 w 95250"/>
                <a:gd name="connsiteY1" fmla="*/ 4762 h 101600"/>
                <a:gd name="connsiteX2" fmla="*/ 93662 w 95250"/>
                <a:gd name="connsiteY2" fmla="*/ 98107 h 101600"/>
                <a:gd name="connsiteX3" fmla="*/ 4762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2" y="4762"/>
                  </a:moveTo>
                  <a:lnTo>
                    <a:pt x="93662" y="4762"/>
                  </a:lnTo>
                  <a:lnTo>
                    <a:pt x="93662" y="98107"/>
                  </a:lnTo>
                  <a:lnTo>
                    <a:pt x="4762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2" name="任意多边形: 形状 10391">
              <a:extLst>
                <a:ext uri="{FF2B5EF4-FFF2-40B4-BE49-F238E27FC236}">
                  <a16:creationId xmlns:a16="http://schemas.microsoft.com/office/drawing/2014/main" xmlns="" id="{A5ED0D75-41A9-4A14-ABDF-A1C75073F8AB}"/>
                </a:ext>
              </a:extLst>
            </p:cNvPr>
            <p:cNvSpPr/>
            <p:nvPr/>
          </p:nvSpPr>
          <p:spPr>
            <a:xfrm>
              <a:off x="782986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93" name="任意多边形: 形状 10392">
              <a:extLst>
                <a:ext uri="{FF2B5EF4-FFF2-40B4-BE49-F238E27FC236}">
                  <a16:creationId xmlns:a16="http://schemas.microsoft.com/office/drawing/2014/main" xmlns="" id="{E5A17DDE-9484-4335-A9DF-6A64CC09B217}"/>
                </a:ext>
              </a:extLst>
            </p:cNvPr>
            <p:cNvSpPr/>
            <p:nvPr/>
          </p:nvSpPr>
          <p:spPr>
            <a:xfrm>
              <a:off x="771302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395" name="任意多边形: 形状 10394">
            <a:extLst>
              <a:ext uri="{FF2B5EF4-FFF2-40B4-BE49-F238E27FC236}">
                <a16:creationId xmlns:a16="http://schemas.microsoft.com/office/drawing/2014/main" xmlns="" id="{F5E92C5A-F505-4290-BB08-82795CE89A00}"/>
              </a:ext>
            </a:extLst>
          </p:cNvPr>
          <p:cNvSpPr/>
          <p:nvPr/>
        </p:nvSpPr>
        <p:spPr>
          <a:xfrm>
            <a:off x="1186091" y="1806575"/>
            <a:ext cx="463550" cy="133350"/>
          </a:xfrm>
          <a:custGeom>
            <a:avLst/>
            <a:gdLst>
              <a:gd name="connsiteX0" fmla="*/ 3175 w 463550"/>
              <a:gd name="connsiteY0" fmla="*/ 3175 h 133350"/>
              <a:gd name="connsiteX1" fmla="*/ 462915 w 463550"/>
              <a:gd name="connsiteY1" fmla="*/ 3175 h 133350"/>
              <a:gd name="connsiteX2" fmla="*/ 462915 w 463550"/>
              <a:gd name="connsiteY2" fmla="*/ 135255 h 133350"/>
              <a:gd name="connsiteX3" fmla="*/ 3175 w 463550"/>
              <a:gd name="connsiteY3" fmla="*/ 13525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133350">
                <a:moveTo>
                  <a:pt x="3175" y="3175"/>
                </a:moveTo>
                <a:lnTo>
                  <a:pt x="462915" y="3175"/>
                </a:lnTo>
                <a:lnTo>
                  <a:pt x="462915" y="135255"/>
                </a:lnTo>
                <a:lnTo>
                  <a:pt x="3175" y="135255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3" name="副标题 2">
            <a:extLst>
              <a:ext uri="{FF2B5EF4-FFF2-40B4-BE49-F238E27FC236}">
                <a16:creationId xmlns:a16="http://schemas.microsoft.com/office/drawing/2014/main" xmlns="" id="{F88CF317-4E7E-4253-991E-EA1BF8092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991" y="3158586"/>
            <a:ext cx="484426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34" name="标题 1">
            <a:extLst>
              <a:ext uri="{FF2B5EF4-FFF2-40B4-BE49-F238E27FC236}">
                <a16:creationId xmlns:a16="http://schemas.microsoft.com/office/drawing/2014/main" xmlns="" id="{17ADCED6-A4B5-4730-8A0E-37815BFC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991" y="2083663"/>
            <a:ext cx="4844260" cy="105020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35" name="文本占位符 13">
            <a:extLst>
              <a:ext uri="{FF2B5EF4-FFF2-40B4-BE49-F238E27FC236}">
                <a16:creationId xmlns:a16="http://schemas.microsoft.com/office/drawing/2014/main" xmlns="" id="{29301C43-8AE6-43A1-BFF4-2F0AC751D5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7991" y="4541297"/>
            <a:ext cx="2246100" cy="2962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636" name="文本占位符 13">
            <a:extLst>
              <a:ext uri="{FF2B5EF4-FFF2-40B4-BE49-F238E27FC236}">
                <a16:creationId xmlns:a16="http://schemas.microsoft.com/office/drawing/2014/main" xmlns="" id="{40CADA9D-35D2-4E5E-AB57-C39AA92FA5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7991" y="4857750"/>
            <a:ext cx="484426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xmlns="" id="{211CA339-DAE0-4282-B4EE-8C6C15FA3F89}"/>
              </a:ext>
            </a:extLst>
          </p:cNvPr>
          <p:cNvSpPr/>
          <p:nvPr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3C992DFE-F922-4CD0-B130-83D9F4C05B13}"/>
              </a:ext>
            </a:extLst>
          </p:cNvPr>
          <p:cNvSpPr/>
          <p:nvPr/>
        </p:nvSpPr>
        <p:spPr>
          <a:xfrm>
            <a:off x="740728" y="797243"/>
            <a:ext cx="10775950" cy="5168900"/>
          </a:xfrm>
          <a:custGeom>
            <a:avLst/>
            <a:gdLst>
              <a:gd name="connsiteX0" fmla="*/ 4763 w 10775950"/>
              <a:gd name="connsiteY0" fmla="*/ 4763 h 5168900"/>
              <a:gd name="connsiteX1" fmla="*/ 10771188 w 10775950"/>
              <a:gd name="connsiteY1" fmla="*/ 4763 h 5168900"/>
              <a:gd name="connsiteX2" fmla="*/ 10771188 w 10775950"/>
              <a:gd name="connsiteY2" fmla="*/ 5166043 h 5168900"/>
              <a:gd name="connsiteX3" fmla="*/ 4763 w 10775950"/>
              <a:gd name="connsiteY3" fmla="*/ 5166043 h 51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950" h="5168900">
                <a:moveTo>
                  <a:pt x="4763" y="4763"/>
                </a:moveTo>
                <a:lnTo>
                  <a:pt x="10771188" y="4763"/>
                </a:lnTo>
                <a:lnTo>
                  <a:pt x="10771188" y="5166043"/>
                </a:lnTo>
                <a:lnTo>
                  <a:pt x="4763" y="516604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  <a:effectLst>
            <a:outerShdw blurRad="266700" sx="102000" sy="102000" algn="ctr" rotWithShape="0">
              <a:prstClr val="black">
                <a:alpha val="16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0" name="任意多边形: 形状 1139">
            <a:extLst>
              <a:ext uri="{FF2B5EF4-FFF2-40B4-BE49-F238E27FC236}">
                <a16:creationId xmlns:a16="http://schemas.microsoft.com/office/drawing/2014/main" xmlns="" id="{5B1AC5CD-6CD5-4707-9F88-1B2FA4AC346E}"/>
              </a:ext>
            </a:extLst>
          </p:cNvPr>
          <p:cNvSpPr/>
          <p:nvPr/>
        </p:nvSpPr>
        <p:spPr>
          <a:xfrm>
            <a:off x="572135" y="728980"/>
            <a:ext cx="5372100" cy="5162550"/>
          </a:xfrm>
          <a:custGeom>
            <a:avLst/>
            <a:gdLst>
              <a:gd name="connsiteX0" fmla="*/ 3175 w 5372100"/>
              <a:gd name="connsiteY0" fmla="*/ 3175 h 5162550"/>
              <a:gd name="connsiteX1" fmla="*/ 5372100 w 5372100"/>
              <a:gd name="connsiteY1" fmla="*/ 3175 h 5162550"/>
              <a:gd name="connsiteX2" fmla="*/ 5372100 w 5372100"/>
              <a:gd name="connsiteY2" fmla="*/ 5164455 h 5162550"/>
              <a:gd name="connsiteX3" fmla="*/ 3175 w 5372100"/>
              <a:gd name="connsiteY3" fmla="*/ 5164455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0" h="5162550">
                <a:moveTo>
                  <a:pt x="3175" y="3175"/>
                </a:moveTo>
                <a:lnTo>
                  <a:pt x="5372100" y="3175"/>
                </a:lnTo>
                <a:lnTo>
                  <a:pt x="5372100" y="5164455"/>
                </a:lnTo>
                <a:lnTo>
                  <a:pt x="3175" y="516445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1" name="任意多边形: 形状 1140">
            <a:extLst>
              <a:ext uri="{FF2B5EF4-FFF2-40B4-BE49-F238E27FC236}">
                <a16:creationId xmlns:a16="http://schemas.microsoft.com/office/drawing/2014/main" xmlns="" id="{8C1818ED-448E-4E18-A1FA-3787F4E4258D}"/>
              </a:ext>
            </a:extLst>
          </p:cNvPr>
          <p:cNvSpPr/>
          <p:nvPr/>
        </p:nvSpPr>
        <p:spPr>
          <a:xfrm>
            <a:off x="945515" y="1590675"/>
            <a:ext cx="2813050" cy="133350"/>
          </a:xfrm>
          <a:custGeom>
            <a:avLst/>
            <a:gdLst>
              <a:gd name="connsiteX0" fmla="*/ 3175 w 2813050"/>
              <a:gd name="connsiteY0" fmla="*/ 3175 h 133350"/>
              <a:gd name="connsiteX1" fmla="*/ 2812415 w 2813050"/>
              <a:gd name="connsiteY1" fmla="*/ 3175 h 133350"/>
              <a:gd name="connsiteX2" fmla="*/ 2812415 w 2813050"/>
              <a:gd name="connsiteY2" fmla="*/ 135255 h 133350"/>
              <a:gd name="connsiteX3" fmla="*/ 3175 w 2813050"/>
              <a:gd name="connsiteY3" fmla="*/ 13525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3050" h="133350">
                <a:moveTo>
                  <a:pt x="3175" y="3175"/>
                </a:moveTo>
                <a:lnTo>
                  <a:pt x="2812415" y="3175"/>
                </a:lnTo>
                <a:lnTo>
                  <a:pt x="2812415" y="135255"/>
                </a:lnTo>
                <a:lnTo>
                  <a:pt x="3175" y="13525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143" name="组合 1142">
            <a:extLst>
              <a:ext uri="{FF2B5EF4-FFF2-40B4-BE49-F238E27FC236}">
                <a16:creationId xmlns:a16="http://schemas.microsoft.com/office/drawing/2014/main" xmlns="" id="{63494638-4670-48A7-BFDB-3A1C6467F76C}"/>
              </a:ext>
            </a:extLst>
          </p:cNvPr>
          <p:cNvGrpSpPr/>
          <p:nvPr userDrawn="1"/>
        </p:nvGrpSpPr>
        <p:grpSpPr>
          <a:xfrm>
            <a:off x="740729" y="2687781"/>
            <a:ext cx="3928668" cy="3290483"/>
            <a:chOff x="5649913" y="1218248"/>
            <a:chExt cx="6007735" cy="4808855"/>
          </a:xfrm>
        </p:grpSpPr>
        <p:sp>
          <p:nvSpPr>
            <p:cNvPr id="1144" name="任意多边形: 形状 1143">
              <a:extLst>
                <a:ext uri="{FF2B5EF4-FFF2-40B4-BE49-F238E27FC236}">
                  <a16:creationId xmlns:a16="http://schemas.microsoft.com/office/drawing/2014/main" xmlns="" id="{B8183434-F16A-49B8-AF83-2354F31B31BA}"/>
                </a:ext>
              </a:extLst>
            </p:cNvPr>
            <p:cNvSpPr/>
            <p:nvPr/>
          </p:nvSpPr>
          <p:spPr>
            <a:xfrm>
              <a:off x="9642793" y="2065973"/>
              <a:ext cx="19050" cy="165100"/>
            </a:xfrm>
            <a:custGeom>
              <a:avLst/>
              <a:gdLst>
                <a:gd name="connsiteX0" fmla="*/ 4763 w 19050"/>
                <a:gd name="connsiteY0" fmla="*/ 4763 h 165100"/>
                <a:gd name="connsiteX1" fmla="*/ 18733 w 19050"/>
                <a:gd name="connsiteY1" fmla="*/ 4763 h 165100"/>
                <a:gd name="connsiteX2" fmla="*/ 18733 w 19050"/>
                <a:gd name="connsiteY2" fmla="*/ 160338 h 165100"/>
                <a:gd name="connsiteX3" fmla="*/ 4763 w 19050"/>
                <a:gd name="connsiteY3" fmla="*/ 160338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65100">
                  <a:moveTo>
                    <a:pt x="4763" y="4763"/>
                  </a:moveTo>
                  <a:lnTo>
                    <a:pt x="18733" y="4763"/>
                  </a:lnTo>
                  <a:lnTo>
                    <a:pt x="18733" y="160338"/>
                  </a:lnTo>
                  <a:lnTo>
                    <a:pt x="4763" y="16033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5" name="任意多边形: 形状 1144">
              <a:extLst>
                <a:ext uri="{FF2B5EF4-FFF2-40B4-BE49-F238E27FC236}">
                  <a16:creationId xmlns:a16="http://schemas.microsoft.com/office/drawing/2014/main" xmlns="" id="{F25E72CA-75F9-44EC-8312-864363132B28}"/>
                </a:ext>
              </a:extLst>
            </p:cNvPr>
            <p:cNvSpPr/>
            <p:nvPr/>
          </p:nvSpPr>
          <p:spPr>
            <a:xfrm>
              <a:off x="9340532" y="2002473"/>
              <a:ext cx="139700" cy="190500"/>
            </a:xfrm>
            <a:custGeom>
              <a:avLst/>
              <a:gdLst>
                <a:gd name="connsiteX0" fmla="*/ 135573 w 139700"/>
                <a:gd name="connsiteY0" fmla="*/ 187642 h 190500"/>
                <a:gd name="connsiteX1" fmla="*/ 135573 w 139700"/>
                <a:gd name="connsiteY1" fmla="*/ 18098 h 190500"/>
                <a:gd name="connsiteX2" fmla="*/ 70168 w 139700"/>
                <a:gd name="connsiteY2" fmla="*/ 4763 h 190500"/>
                <a:gd name="connsiteX3" fmla="*/ 4763 w 139700"/>
                <a:gd name="connsiteY3" fmla="*/ 18098 h 190500"/>
                <a:gd name="connsiteX4" fmla="*/ 4763 w 139700"/>
                <a:gd name="connsiteY4" fmla="*/ 188277 h 190500"/>
                <a:gd name="connsiteX5" fmla="*/ 135573 w 139700"/>
                <a:gd name="connsiteY5" fmla="*/ 18827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0" h="190500">
                  <a:moveTo>
                    <a:pt x="135573" y="187642"/>
                  </a:moveTo>
                  <a:lnTo>
                    <a:pt x="135573" y="18098"/>
                  </a:lnTo>
                  <a:cubicBezTo>
                    <a:pt x="128588" y="10477"/>
                    <a:pt x="101918" y="4763"/>
                    <a:pt x="70168" y="4763"/>
                  </a:cubicBezTo>
                  <a:cubicBezTo>
                    <a:pt x="38418" y="4763"/>
                    <a:pt x="11748" y="10477"/>
                    <a:pt x="4763" y="18098"/>
                  </a:cubicBezTo>
                  <a:lnTo>
                    <a:pt x="4763" y="188277"/>
                  </a:lnTo>
                  <a:lnTo>
                    <a:pt x="135573" y="18827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6" name="任意多边形: 形状 1145">
              <a:extLst>
                <a:ext uri="{FF2B5EF4-FFF2-40B4-BE49-F238E27FC236}">
                  <a16:creationId xmlns:a16="http://schemas.microsoft.com/office/drawing/2014/main" xmlns="" id="{F367456F-B8F1-4C06-8E1E-BC1F8C41141B}"/>
                </a:ext>
              </a:extLst>
            </p:cNvPr>
            <p:cNvSpPr/>
            <p:nvPr/>
          </p:nvSpPr>
          <p:spPr>
            <a:xfrm>
              <a:off x="5653722" y="2307273"/>
              <a:ext cx="5994400" cy="3714750"/>
            </a:xfrm>
            <a:custGeom>
              <a:avLst/>
              <a:gdLst>
                <a:gd name="connsiteX0" fmla="*/ 5679123 w 5994400"/>
                <a:gd name="connsiteY0" fmla="*/ 751523 h 3714750"/>
                <a:gd name="connsiteX1" fmla="*/ 5679123 w 5994400"/>
                <a:gd name="connsiteY1" fmla="*/ 1864043 h 3714750"/>
                <a:gd name="connsiteX2" fmla="*/ 5582603 w 5994400"/>
                <a:gd name="connsiteY2" fmla="*/ 1864043 h 3714750"/>
                <a:gd name="connsiteX3" fmla="*/ 5485448 w 5994400"/>
                <a:gd name="connsiteY3" fmla="*/ 2046923 h 3714750"/>
                <a:gd name="connsiteX4" fmla="*/ 5485448 w 5994400"/>
                <a:gd name="connsiteY4" fmla="*/ 3262312 h 3714750"/>
                <a:gd name="connsiteX5" fmla="*/ 5463858 w 5994400"/>
                <a:gd name="connsiteY5" fmla="*/ 3203258 h 3714750"/>
                <a:gd name="connsiteX6" fmla="*/ 5402263 w 5994400"/>
                <a:gd name="connsiteY6" fmla="*/ 3203258 h 3714750"/>
                <a:gd name="connsiteX7" fmla="*/ 5402263 w 5994400"/>
                <a:gd name="connsiteY7" fmla="*/ 2149793 h 3714750"/>
                <a:gd name="connsiteX8" fmla="*/ 5402263 w 5994400"/>
                <a:gd name="connsiteY8" fmla="*/ 2149793 h 3714750"/>
                <a:gd name="connsiteX9" fmla="*/ 5402263 w 5994400"/>
                <a:gd name="connsiteY9" fmla="*/ 2083753 h 3714750"/>
                <a:gd name="connsiteX10" fmla="*/ 5320983 w 5994400"/>
                <a:gd name="connsiteY10" fmla="*/ 2056448 h 3714750"/>
                <a:gd name="connsiteX11" fmla="*/ 5223193 w 5994400"/>
                <a:gd name="connsiteY11" fmla="*/ 2056448 h 3714750"/>
                <a:gd name="connsiteX12" fmla="*/ 5223193 w 5994400"/>
                <a:gd name="connsiteY12" fmla="*/ 2410778 h 3714750"/>
                <a:gd name="connsiteX13" fmla="*/ 5215573 w 5994400"/>
                <a:gd name="connsiteY13" fmla="*/ 2390458 h 3714750"/>
                <a:gd name="connsiteX14" fmla="*/ 5176838 w 5994400"/>
                <a:gd name="connsiteY14" fmla="*/ 2390458 h 3714750"/>
                <a:gd name="connsiteX15" fmla="*/ 5176838 w 5994400"/>
                <a:gd name="connsiteY15" fmla="*/ 2293937 h 3714750"/>
                <a:gd name="connsiteX16" fmla="*/ 5162233 w 5994400"/>
                <a:gd name="connsiteY16" fmla="*/ 2253933 h 3714750"/>
                <a:gd name="connsiteX17" fmla="*/ 5162233 w 5994400"/>
                <a:gd name="connsiteY17" fmla="*/ 1630362 h 3714750"/>
                <a:gd name="connsiteX18" fmla="*/ 5128578 w 5994400"/>
                <a:gd name="connsiteY18" fmla="*/ 1630362 h 3714750"/>
                <a:gd name="connsiteX19" fmla="*/ 5128578 w 5994400"/>
                <a:gd name="connsiteY19" fmla="*/ 1457643 h 3714750"/>
                <a:gd name="connsiteX20" fmla="*/ 4941888 w 5994400"/>
                <a:gd name="connsiteY20" fmla="*/ 1407478 h 3714750"/>
                <a:gd name="connsiteX21" fmla="*/ 4941888 w 5994400"/>
                <a:gd name="connsiteY21" fmla="*/ 1630362 h 3714750"/>
                <a:gd name="connsiteX22" fmla="*/ 4887278 w 5994400"/>
                <a:gd name="connsiteY22" fmla="*/ 1684973 h 3714750"/>
                <a:gd name="connsiteX23" fmla="*/ 4887278 w 5994400"/>
                <a:gd name="connsiteY23" fmla="*/ 1856423 h 3714750"/>
                <a:gd name="connsiteX24" fmla="*/ 4846003 w 5994400"/>
                <a:gd name="connsiteY24" fmla="*/ 1856423 h 3714750"/>
                <a:gd name="connsiteX25" fmla="*/ 4846003 w 5994400"/>
                <a:gd name="connsiteY25" fmla="*/ 680402 h 3714750"/>
                <a:gd name="connsiteX26" fmla="*/ 4672648 w 5994400"/>
                <a:gd name="connsiteY26" fmla="*/ 680402 h 3714750"/>
                <a:gd name="connsiteX27" fmla="*/ 4672648 w 5994400"/>
                <a:gd name="connsiteY27" fmla="*/ 648652 h 3714750"/>
                <a:gd name="connsiteX28" fmla="*/ 4583113 w 5994400"/>
                <a:gd name="connsiteY28" fmla="*/ 648652 h 3714750"/>
                <a:gd name="connsiteX29" fmla="*/ 4583113 w 5994400"/>
                <a:gd name="connsiteY29" fmla="*/ 680402 h 3714750"/>
                <a:gd name="connsiteX30" fmla="*/ 4527868 w 5994400"/>
                <a:gd name="connsiteY30" fmla="*/ 680402 h 3714750"/>
                <a:gd name="connsiteX31" fmla="*/ 4527868 w 5994400"/>
                <a:gd name="connsiteY31" fmla="*/ 1864043 h 3714750"/>
                <a:gd name="connsiteX32" fmla="*/ 4445318 w 5994400"/>
                <a:gd name="connsiteY32" fmla="*/ 1864043 h 3714750"/>
                <a:gd name="connsiteX33" fmla="*/ 4445318 w 5994400"/>
                <a:gd name="connsiteY33" fmla="*/ 1058228 h 3714750"/>
                <a:gd name="connsiteX34" fmla="*/ 4195128 w 5994400"/>
                <a:gd name="connsiteY34" fmla="*/ 1108393 h 3714750"/>
                <a:gd name="connsiteX35" fmla="*/ 4195128 w 5994400"/>
                <a:gd name="connsiteY35" fmla="*/ 2064703 h 3714750"/>
                <a:gd name="connsiteX36" fmla="*/ 4169728 w 5994400"/>
                <a:gd name="connsiteY36" fmla="*/ 2056448 h 3714750"/>
                <a:gd name="connsiteX37" fmla="*/ 4084638 w 5994400"/>
                <a:gd name="connsiteY37" fmla="*/ 2056448 h 3714750"/>
                <a:gd name="connsiteX38" fmla="*/ 4084638 w 5994400"/>
                <a:gd name="connsiteY38" fmla="*/ 2842578 h 3714750"/>
                <a:gd name="connsiteX39" fmla="*/ 4064953 w 5994400"/>
                <a:gd name="connsiteY39" fmla="*/ 2806383 h 3714750"/>
                <a:gd name="connsiteX40" fmla="*/ 4016693 w 5994400"/>
                <a:gd name="connsiteY40" fmla="*/ 2806383 h 3714750"/>
                <a:gd name="connsiteX41" fmla="*/ 4016693 w 5994400"/>
                <a:gd name="connsiteY41" fmla="*/ 1630362 h 3714750"/>
                <a:gd name="connsiteX42" fmla="*/ 3936683 w 5994400"/>
                <a:gd name="connsiteY42" fmla="*/ 1630362 h 3714750"/>
                <a:gd name="connsiteX43" fmla="*/ 3936683 w 5994400"/>
                <a:gd name="connsiteY43" fmla="*/ 265113 h 3714750"/>
                <a:gd name="connsiteX44" fmla="*/ 3624263 w 5994400"/>
                <a:gd name="connsiteY44" fmla="*/ 265113 h 3714750"/>
                <a:gd name="connsiteX45" fmla="*/ 3624263 w 5994400"/>
                <a:gd name="connsiteY45" fmla="*/ 1448753 h 3714750"/>
                <a:gd name="connsiteX46" fmla="*/ 3528378 w 5994400"/>
                <a:gd name="connsiteY46" fmla="*/ 1448753 h 3714750"/>
                <a:gd name="connsiteX47" fmla="*/ 3431222 w 5994400"/>
                <a:gd name="connsiteY47" fmla="*/ 1631632 h 3714750"/>
                <a:gd name="connsiteX48" fmla="*/ 3431222 w 5994400"/>
                <a:gd name="connsiteY48" fmla="*/ 2008187 h 3714750"/>
                <a:gd name="connsiteX49" fmla="*/ 3365818 w 5994400"/>
                <a:gd name="connsiteY49" fmla="*/ 2008187 h 3714750"/>
                <a:gd name="connsiteX50" fmla="*/ 3365818 w 5994400"/>
                <a:gd name="connsiteY50" fmla="*/ 2787968 h 3714750"/>
                <a:gd name="connsiteX51" fmla="*/ 3348038 w 5994400"/>
                <a:gd name="connsiteY51" fmla="*/ 2787968 h 3714750"/>
                <a:gd name="connsiteX52" fmla="*/ 3348038 w 5994400"/>
                <a:gd name="connsiteY52" fmla="*/ 1733868 h 3714750"/>
                <a:gd name="connsiteX53" fmla="*/ 3348038 w 5994400"/>
                <a:gd name="connsiteY53" fmla="*/ 1734503 h 3714750"/>
                <a:gd name="connsiteX54" fmla="*/ 3348038 w 5994400"/>
                <a:gd name="connsiteY54" fmla="*/ 1668462 h 3714750"/>
                <a:gd name="connsiteX55" fmla="*/ 3266122 w 5994400"/>
                <a:gd name="connsiteY55" fmla="*/ 1641157 h 3714750"/>
                <a:gd name="connsiteX56" fmla="*/ 3168968 w 5994400"/>
                <a:gd name="connsiteY56" fmla="*/ 1641157 h 3714750"/>
                <a:gd name="connsiteX57" fmla="*/ 3168968 w 5994400"/>
                <a:gd name="connsiteY57" fmla="*/ 1995487 h 3714750"/>
                <a:gd name="connsiteX58" fmla="*/ 3161347 w 5994400"/>
                <a:gd name="connsiteY58" fmla="*/ 1974532 h 3714750"/>
                <a:gd name="connsiteX59" fmla="*/ 3122613 w 5994400"/>
                <a:gd name="connsiteY59" fmla="*/ 1974532 h 3714750"/>
                <a:gd name="connsiteX60" fmla="*/ 3122613 w 5994400"/>
                <a:gd name="connsiteY60" fmla="*/ 1878012 h 3714750"/>
                <a:gd name="connsiteX61" fmla="*/ 3074353 w 5994400"/>
                <a:gd name="connsiteY61" fmla="*/ 1746568 h 3714750"/>
                <a:gd name="connsiteX62" fmla="*/ 3074353 w 5994400"/>
                <a:gd name="connsiteY62" fmla="*/ 991552 h 3714750"/>
                <a:gd name="connsiteX63" fmla="*/ 2887028 w 5994400"/>
                <a:gd name="connsiteY63" fmla="*/ 991552 h 3714750"/>
                <a:gd name="connsiteX64" fmla="*/ 2887028 w 5994400"/>
                <a:gd name="connsiteY64" fmla="*/ 1474153 h 3714750"/>
                <a:gd name="connsiteX65" fmla="*/ 2857818 w 5994400"/>
                <a:gd name="connsiteY65" fmla="*/ 1474153 h 3714750"/>
                <a:gd name="connsiteX66" fmla="*/ 2839403 w 5994400"/>
                <a:gd name="connsiteY66" fmla="*/ 1441132 h 3714750"/>
                <a:gd name="connsiteX67" fmla="*/ 2791143 w 5994400"/>
                <a:gd name="connsiteY67" fmla="*/ 1441132 h 3714750"/>
                <a:gd name="connsiteX68" fmla="*/ 2791143 w 5994400"/>
                <a:gd name="connsiteY68" fmla="*/ 335598 h 3714750"/>
                <a:gd name="connsiteX69" fmla="*/ 2490153 w 5994400"/>
                <a:gd name="connsiteY69" fmla="*/ 268923 h 3714750"/>
                <a:gd name="connsiteX70" fmla="*/ 2490153 w 5994400"/>
                <a:gd name="connsiteY70" fmla="*/ 4763 h 3714750"/>
                <a:gd name="connsiteX71" fmla="*/ 2473643 w 5994400"/>
                <a:gd name="connsiteY71" fmla="*/ 4763 h 3714750"/>
                <a:gd name="connsiteX72" fmla="*/ 2473643 w 5994400"/>
                <a:gd name="connsiteY72" fmla="*/ 1448753 h 3714750"/>
                <a:gd name="connsiteX73" fmla="*/ 2391093 w 5994400"/>
                <a:gd name="connsiteY73" fmla="*/ 1448753 h 3714750"/>
                <a:gd name="connsiteX74" fmla="*/ 2391093 w 5994400"/>
                <a:gd name="connsiteY74" fmla="*/ 642302 h 3714750"/>
                <a:gd name="connsiteX75" fmla="*/ 2140268 w 5994400"/>
                <a:gd name="connsiteY75" fmla="*/ 642302 h 3714750"/>
                <a:gd name="connsiteX76" fmla="*/ 2140268 w 5994400"/>
                <a:gd name="connsiteY76" fmla="*/ 1649412 h 3714750"/>
                <a:gd name="connsiteX77" fmla="*/ 2115503 w 5994400"/>
                <a:gd name="connsiteY77" fmla="*/ 1641157 h 3714750"/>
                <a:gd name="connsiteX78" fmla="*/ 2029778 w 5994400"/>
                <a:gd name="connsiteY78" fmla="*/ 1641157 h 3714750"/>
                <a:gd name="connsiteX79" fmla="*/ 2029778 w 5994400"/>
                <a:gd name="connsiteY79" fmla="*/ 2201228 h 3714750"/>
                <a:gd name="connsiteX80" fmla="*/ 2011363 w 5994400"/>
                <a:gd name="connsiteY80" fmla="*/ 2201228 h 3714750"/>
                <a:gd name="connsiteX81" fmla="*/ 2011363 w 5994400"/>
                <a:gd name="connsiteY81" fmla="*/ 2739708 h 3714750"/>
                <a:gd name="connsiteX82" fmla="*/ 1963738 w 5994400"/>
                <a:gd name="connsiteY82" fmla="*/ 2650173 h 3714750"/>
                <a:gd name="connsiteX83" fmla="*/ 1915478 w 5994400"/>
                <a:gd name="connsiteY83" fmla="*/ 2650173 h 3714750"/>
                <a:gd name="connsiteX84" fmla="*/ 1915478 w 5994400"/>
                <a:gd name="connsiteY84" fmla="*/ 1474153 h 3714750"/>
                <a:gd name="connsiteX85" fmla="*/ 1844358 w 5994400"/>
                <a:gd name="connsiteY85" fmla="*/ 1451293 h 3714750"/>
                <a:gd name="connsiteX86" fmla="*/ 1844358 w 5994400"/>
                <a:gd name="connsiteY86" fmla="*/ 627698 h 3714750"/>
                <a:gd name="connsiteX87" fmla="*/ 1757997 w 5994400"/>
                <a:gd name="connsiteY87" fmla="*/ 599123 h 3714750"/>
                <a:gd name="connsiteX88" fmla="*/ 1757997 w 5994400"/>
                <a:gd name="connsiteY88" fmla="*/ 529907 h 3714750"/>
                <a:gd name="connsiteX89" fmla="*/ 1734503 w 5994400"/>
                <a:gd name="connsiteY89" fmla="*/ 529907 h 3714750"/>
                <a:gd name="connsiteX90" fmla="*/ 1734503 w 5994400"/>
                <a:gd name="connsiteY90" fmla="*/ 590867 h 3714750"/>
                <a:gd name="connsiteX91" fmla="*/ 1589722 w 5994400"/>
                <a:gd name="connsiteY91" fmla="*/ 538798 h 3714750"/>
                <a:gd name="connsiteX92" fmla="*/ 1589722 w 5994400"/>
                <a:gd name="connsiteY92" fmla="*/ 1698943 h 3714750"/>
                <a:gd name="connsiteX93" fmla="*/ 1493203 w 5994400"/>
                <a:gd name="connsiteY93" fmla="*/ 1698943 h 3714750"/>
                <a:gd name="connsiteX94" fmla="*/ 1443038 w 5994400"/>
                <a:gd name="connsiteY94" fmla="*/ 1851978 h 3714750"/>
                <a:gd name="connsiteX95" fmla="*/ 1264603 w 5994400"/>
                <a:gd name="connsiteY95" fmla="*/ 1851978 h 3714750"/>
                <a:gd name="connsiteX96" fmla="*/ 1264603 w 5994400"/>
                <a:gd name="connsiteY96" fmla="*/ 2037398 h 3714750"/>
                <a:gd name="connsiteX97" fmla="*/ 1231583 w 5994400"/>
                <a:gd name="connsiteY97" fmla="*/ 2026603 h 3714750"/>
                <a:gd name="connsiteX98" fmla="*/ 1133793 w 5994400"/>
                <a:gd name="connsiteY98" fmla="*/ 2026603 h 3714750"/>
                <a:gd name="connsiteX99" fmla="*/ 1133793 w 5994400"/>
                <a:gd name="connsiteY99" fmla="*/ 2380933 h 3714750"/>
                <a:gd name="connsiteX100" fmla="*/ 1126172 w 5994400"/>
                <a:gd name="connsiteY100" fmla="*/ 2359978 h 3714750"/>
                <a:gd name="connsiteX101" fmla="*/ 1087438 w 5994400"/>
                <a:gd name="connsiteY101" fmla="*/ 2359978 h 3714750"/>
                <a:gd name="connsiteX102" fmla="*/ 1087438 w 5994400"/>
                <a:gd name="connsiteY102" fmla="*/ 2263458 h 3714750"/>
                <a:gd name="connsiteX103" fmla="*/ 1039178 w 5994400"/>
                <a:gd name="connsiteY103" fmla="*/ 2132012 h 3714750"/>
                <a:gd name="connsiteX104" fmla="*/ 1039178 w 5994400"/>
                <a:gd name="connsiteY104" fmla="*/ 1427798 h 3714750"/>
                <a:gd name="connsiteX105" fmla="*/ 852488 w 5994400"/>
                <a:gd name="connsiteY105" fmla="*/ 1377632 h 3714750"/>
                <a:gd name="connsiteX106" fmla="*/ 852488 w 5994400"/>
                <a:gd name="connsiteY106" fmla="*/ 1916112 h 3714750"/>
                <a:gd name="connsiteX107" fmla="*/ 804863 w 5994400"/>
                <a:gd name="connsiteY107" fmla="*/ 1826578 h 3714750"/>
                <a:gd name="connsiteX108" fmla="*/ 756603 w 5994400"/>
                <a:gd name="connsiteY108" fmla="*/ 1826578 h 3714750"/>
                <a:gd name="connsiteX109" fmla="*/ 756603 w 5994400"/>
                <a:gd name="connsiteY109" fmla="*/ 650557 h 3714750"/>
                <a:gd name="connsiteX110" fmla="*/ 632143 w 5994400"/>
                <a:gd name="connsiteY110" fmla="*/ 675323 h 3714750"/>
                <a:gd name="connsiteX111" fmla="*/ 632143 w 5994400"/>
                <a:gd name="connsiteY111" fmla="*/ 616267 h 3714750"/>
                <a:gd name="connsiteX112" fmla="*/ 574993 w 5994400"/>
                <a:gd name="connsiteY112" fmla="*/ 616267 h 3714750"/>
                <a:gd name="connsiteX113" fmla="*/ 574993 w 5994400"/>
                <a:gd name="connsiteY113" fmla="*/ 500698 h 3714750"/>
                <a:gd name="connsiteX114" fmla="*/ 561023 w 5994400"/>
                <a:gd name="connsiteY114" fmla="*/ 490538 h 3714750"/>
                <a:gd name="connsiteX115" fmla="*/ 561023 w 5994400"/>
                <a:gd name="connsiteY115" fmla="*/ 689292 h 3714750"/>
                <a:gd name="connsiteX116" fmla="*/ 438468 w 5994400"/>
                <a:gd name="connsiteY116" fmla="*/ 713423 h 3714750"/>
                <a:gd name="connsiteX117" fmla="*/ 438468 w 5994400"/>
                <a:gd name="connsiteY117" fmla="*/ 1834198 h 3714750"/>
                <a:gd name="connsiteX118" fmla="*/ 355918 w 5994400"/>
                <a:gd name="connsiteY118" fmla="*/ 1834198 h 3714750"/>
                <a:gd name="connsiteX119" fmla="*/ 355918 w 5994400"/>
                <a:gd name="connsiteY119" fmla="*/ 1027748 h 3714750"/>
                <a:gd name="connsiteX120" fmla="*/ 105728 w 5994400"/>
                <a:gd name="connsiteY120" fmla="*/ 1027748 h 3714750"/>
                <a:gd name="connsiteX121" fmla="*/ 105728 w 5994400"/>
                <a:gd name="connsiteY121" fmla="*/ 2034857 h 3714750"/>
                <a:gd name="connsiteX122" fmla="*/ 80328 w 5994400"/>
                <a:gd name="connsiteY122" fmla="*/ 2026603 h 3714750"/>
                <a:gd name="connsiteX123" fmla="*/ 4763 w 5994400"/>
                <a:gd name="connsiteY123" fmla="*/ 2026603 h 3714750"/>
                <a:gd name="connsiteX124" fmla="*/ 4763 w 5994400"/>
                <a:gd name="connsiteY124" fmla="*/ 3715703 h 3714750"/>
                <a:gd name="connsiteX125" fmla="*/ 5990908 w 5994400"/>
                <a:gd name="connsiteY125" fmla="*/ 3715703 h 3714750"/>
                <a:gd name="connsiteX126" fmla="*/ 5990908 w 5994400"/>
                <a:gd name="connsiteY126" fmla="*/ 680402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5994400" h="3714750">
                  <a:moveTo>
                    <a:pt x="5679123" y="751523"/>
                  </a:moveTo>
                  <a:lnTo>
                    <a:pt x="5679123" y="1864043"/>
                  </a:lnTo>
                  <a:lnTo>
                    <a:pt x="5582603" y="1864043"/>
                  </a:lnTo>
                  <a:lnTo>
                    <a:pt x="5485448" y="2046923"/>
                  </a:lnTo>
                  <a:lnTo>
                    <a:pt x="5485448" y="3262312"/>
                  </a:lnTo>
                  <a:lnTo>
                    <a:pt x="5463858" y="3203258"/>
                  </a:lnTo>
                  <a:lnTo>
                    <a:pt x="5402263" y="3203258"/>
                  </a:lnTo>
                  <a:lnTo>
                    <a:pt x="5402263" y="2149793"/>
                  </a:lnTo>
                  <a:lnTo>
                    <a:pt x="5402263" y="2149793"/>
                  </a:lnTo>
                  <a:lnTo>
                    <a:pt x="5402263" y="2083753"/>
                  </a:lnTo>
                  <a:lnTo>
                    <a:pt x="5320983" y="2056448"/>
                  </a:lnTo>
                  <a:lnTo>
                    <a:pt x="5223193" y="2056448"/>
                  </a:lnTo>
                  <a:lnTo>
                    <a:pt x="5223193" y="2410778"/>
                  </a:lnTo>
                  <a:lnTo>
                    <a:pt x="5215573" y="2390458"/>
                  </a:lnTo>
                  <a:lnTo>
                    <a:pt x="5176838" y="2390458"/>
                  </a:lnTo>
                  <a:lnTo>
                    <a:pt x="5176838" y="2293937"/>
                  </a:lnTo>
                  <a:lnTo>
                    <a:pt x="5162233" y="2253933"/>
                  </a:lnTo>
                  <a:lnTo>
                    <a:pt x="5162233" y="1630362"/>
                  </a:lnTo>
                  <a:lnTo>
                    <a:pt x="5128578" y="1630362"/>
                  </a:lnTo>
                  <a:lnTo>
                    <a:pt x="5128578" y="1457643"/>
                  </a:lnTo>
                  <a:lnTo>
                    <a:pt x="4941888" y="1407478"/>
                  </a:lnTo>
                  <a:lnTo>
                    <a:pt x="4941888" y="1630362"/>
                  </a:lnTo>
                  <a:lnTo>
                    <a:pt x="4887278" y="1684973"/>
                  </a:lnTo>
                  <a:lnTo>
                    <a:pt x="4887278" y="1856423"/>
                  </a:lnTo>
                  <a:lnTo>
                    <a:pt x="4846003" y="1856423"/>
                  </a:lnTo>
                  <a:lnTo>
                    <a:pt x="4846003" y="680402"/>
                  </a:lnTo>
                  <a:lnTo>
                    <a:pt x="4672648" y="680402"/>
                  </a:lnTo>
                  <a:lnTo>
                    <a:pt x="4672648" y="648652"/>
                  </a:lnTo>
                  <a:lnTo>
                    <a:pt x="4583113" y="648652"/>
                  </a:lnTo>
                  <a:lnTo>
                    <a:pt x="4583113" y="680402"/>
                  </a:lnTo>
                  <a:lnTo>
                    <a:pt x="4527868" y="680402"/>
                  </a:lnTo>
                  <a:lnTo>
                    <a:pt x="4527868" y="1864043"/>
                  </a:lnTo>
                  <a:lnTo>
                    <a:pt x="4445318" y="1864043"/>
                  </a:lnTo>
                  <a:lnTo>
                    <a:pt x="4445318" y="1058228"/>
                  </a:lnTo>
                  <a:lnTo>
                    <a:pt x="4195128" y="1108393"/>
                  </a:lnTo>
                  <a:lnTo>
                    <a:pt x="4195128" y="2064703"/>
                  </a:lnTo>
                  <a:lnTo>
                    <a:pt x="4169728" y="2056448"/>
                  </a:lnTo>
                  <a:lnTo>
                    <a:pt x="4084638" y="2056448"/>
                  </a:lnTo>
                  <a:lnTo>
                    <a:pt x="4084638" y="2842578"/>
                  </a:lnTo>
                  <a:lnTo>
                    <a:pt x="4064953" y="2806383"/>
                  </a:lnTo>
                  <a:lnTo>
                    <a:pt x="4016693" y="2806383"/>
                  </a:lnTo>
                  <a:lnTo>
                    <a:pt x="4016693" y="1630362"/>
                  </a:lnTo>
                  <a:lnTo>
                    <a:pt x="3936683" y="1630362"/>
                  </a:lnTo>
                  <a:lnTo>
                    <a:pt x="3936683" y="265113"/>
                  </a:lnTo>
                  <a:lnTo>
                    <a:pt x="3624263" y="265113"/>
                  </a:lnTo>
                  <a:lnTo>
                    <a:pt x="3624263" y="1448753"/>
                  </a:lnTo>
                  <a:lnTo>
                    <a:pt x="3528378" y="1448753"/>
                  </a:lnTo>
                  <a:lnTo>
                    <a:pt x="3431222" y="1631632"/>
                  </a:lnTo>
                  <a:lnTo>
                    <a:pt x="3431222" y="2008187"/>
                  </a:lnTo>
                  <a:lnTo>
                    <a:pt x="3365818" y="2008187"/>
                  </a:lnTo>
                  <a:lnTo>
                    <a:pt x="3365818" y="2787968"/>
                  </a:lnTo>
                  <a:lnTo>
                    <a:pt x="3348038" y="2787968"/>
                  </a:lnTo>
                  <a:lnTo>
                    <a:pt x="3348038" y="1733868"/>
                  </a:lnTo>
                  <a:lnTo>
                    <a:pt x="3348038" y="1734503"/>
                  </a:lnTo>
                  <a:lnTo>
                    <a:pt x="3348038" y="1668462"/>
                  </a:lnTo>
                  <a:lnTo>
                    <a:pt x="3266122" y="1641157"/>
                  </a:lnTo>
                  <a:lnTo>
                    <a:pt x="3168968" y="1641157"/>
                  </a:lnTo>
                  <a:lnTo>
                    <a:pt x="3168968" y="1995487"/>
                  </a:lnTo>
                  <a:lnTo>
                    <a:pt x="3161347" y="1974532"/>
                  </a:lnTo>
                  <a:lnTo>
                    <a:pt x="3122613" y="1974532"/>
                  </a:lnTo>
                  <a:lnTo>
                    <a:pt x="3122613" y="1878012"/>
                  </a:lnTo>
                  <a:lnTo>
                    <a:pt x="3074353" y="1746568"/>
                  </a:lnTo>
                  <a:lnTo>
                    <a:pt x="3074353" y="991552"/>
                  </a:lnTo>
                  <a:lnTo>
                    <a:pt x="2887028" y="991552"/>
                  </a:lnTo>
                  <a:lnTo>
                    <a:pt x="2887028" y="1474153"/>
                  </a:lnTo>
                  <a:lnTo>
                    <a:pt x="2857818" y="1474153"/>
                  </a:lnTo>
                  <a:lnTo>
                    <a:pt x="2839403" y="1441132"/>
                  </a:lnTo>
                  <a:lnTo>
                    <a:pt x="2791143" y="1441132"/>
                  </a:lnTo>
                  <a:lnTo>
                    <a:pt x="2791143" y="335598"/>
                  </a:lnTo>
                  <a:lnTo>
                    <a:pt x="2490153" y="268923"/>
                  </a:lnTo>
                  <a:lnTo>
                    <a:pt x="2490153" y="4763"/>
                  </a:lnTo>
                  <a:lnTo>
                    <a:pt x="2473643" y="4763"/>
                  </a:lnTo>
                  <a:lnTo>
                    <a:pt x="2473643" y="1448753"/>
                  </a:lnTo>
                  <a:lnTo>
                    <a:pt x="2391093" y="1448753"/>
                  </a:lnTo>
                  <a:lnTo>
                    <a:pt x="2391093" y="642302"/>
                  </a:lnTo>
                  <a:lnTo>
                    <a:pt x="2140268" y="642302"/>
                  </a:lnTo>
                  <a:lnTo>
                    <a:pt x="2140268" y="1649412"/>
                  </a:lnTo>
                  <a:lnTo>
                    <a:pt x="2115503" y="1641157"/>
                  </a:lnTo>
                  <a:lnTo>
                    <a:pt x="2029778" y="1641157"/>
                  </a:lnTo>
                  <a:lnTo>
                    <a:pt x="2029778" y="2201228"/>
                  </a:lnTo>
                  <a:lnTo>
                    <a:pt x="2011363" y="2201228"/>
                  </a:lnTo>
                  <a:lnTo>
                    <a:pt x="2011363" y="2739708"/>
                  </a:lnTo>
                  <a:lnTo>
                    <a:pt x="1963738" y="2650173"/>
                  </a:lnTo>
                  <a:lnTo>
                    <a:pt x="1915478" y="2650173"/>
                  </a:lnTo>
                  <a:lnTo>
                    <a:pt x="1915478" y="1474153"/>
                  </a:lnTo>
                  <a:lnTo>
                    <a:pt x="1844358" y="1451293"/>
                  </a:lnTo>
                  <a:lnTo>
                    <a:pt x="1844358" y="627698"/>
                  </a:lnTo>
                  <a:lnTo>
                    <a:pt x="1757997" y="599123"/>
                  </a:lnTo>
                  <a:lnTo>
                    <a:pt x="1757997" y="529907"/>
                  </a:lnTo>
                  <a:lnTo>
                    <a:pt x="1734503" y="529907"/>
                  </a:lnTo>
                  <a:lnTo>
                    <a:pt x="1734503" y="590867"/>
                  </a:lnTo>
                  <a:lnTo>
                    <a:pt x="1589722" y="538798"/>
                  </a:lnTo>
                  <a:lnTo>
                    <a:pt x="1589722" y="1698943"/>
                  </a:lnTo>
                  <a:lnTo>
                    <a:pt x="1493203" y="1698943"/>
                  </a:lnTo>
                  <a:lnTo>
                    <a:pt x="1443038" y="1851978"/>
                  </a:lnTo>
                  <a:lnTo>
                    <a:pt x="1264603" y="1851978"/>
                  </a:lnTo>
                  <a:lnTo>
                    <a:pt x="1264603" y="2037398"/>
                  </a:lnTo>
                  <a:lnTo>
                    <a:pt x="1231583" y="2026603"/>
                  </a:lnTo>
                  <a:lnTo>
                    <a:pt x="1133793" y="2026603"/>
                  </a:lnTo>
                  <a:lnTo>
                    <a:pt x="1133793" y="2380933"/>
                  </a:lnTo>
                  <a:lnTo>
                    <a:pt x="1126172" y="2359978"/>
                  </a:lnTo>
                  <a:lnTo>
                    <a:pt x="1087438" y="2359978"/>
                  </a:lnTo>
                  <a:lnTo>
                    <a:pt x="1087438" y="2263458"/>
                  </a:lnTo>
                  <a:lnTo>
                    <a:pt x="1039178" y="2132012"/>
                  </a:lnTo>
                  <a:lnTo>
                    <a:pt x="1039178" y="1427798"/>
                  </a:lnTo>
                  <a:lnTo>
                    <a:pt x="852488" y="1377632"/>
                  </a:lnTo>
                  <a:lnTo>
                    <a:pt x="852488" y="1916112"/>
                  </a:lnTo>
                  <a:lnTo>
                    <a:pt x="804863" y="1826578"/>
                  </a:lnTo>
                  <a:lnTo>
                    <a:pt x="756603" y="1826578"/>
                  </a:lnTo>
                  <a:lnTo>
                    <a:pt x="756603" y="650557"/>
                  </a:lnTo>
                  <a:lnTo>
                    <a:pt x="632143" y="675323"/>
                  </a:lnTo>
                  <a:lnTo>
                    <a:pt x="632143" y="616267"/>
                  </a:lnTo>
                  <a:lnTo>
                    <a:pt x="574993" y="616267"/>
                  </a:lnTo>
                  <a:lnTo>
                    <a:pt x="574993" y="500698"/>
                  </a:lnTo>
                  <a:lnTo>
                    <a:pt x="561023" y="490538"/>
                  </a:lnTo>
                  <a:lnTo>
                    <a:pt x="561023" y="689292"/>
                  </a:lnTo>
                  <a:lnTo>
                    <a:pt x="438468" y="713423"/>
                  </a:lnTo>
                  <a:lnTo>
                    <a:pt x="438468" y="1834198"/>
                  </a:lnTo>
                  <a:lnTo>
                    <a:pt x="355918" y="1834198"/>
                  </a:lnTo>
                  <a:lnTo>
                    <a:pt x="355918" y="1027748"/>
                  </a:lnTo>
                  <a:lnTo>
                    <a:pt x="105728" y="1027748"/>
                  </a:lnTo>
                  <a:lnTo>
                    <a:pt x="105728" y="2034857"/>
                  </a:lnTo>
                  <a:lnTo>
                    <a:pt x="80328" y="2026603"/>
                  </a:lnTo>
                  <a:lnTo>
                    <a:pt x="4763" y="2026603"/>
                  </a:lnTo>
                  <a:lnTo>
                    <a:pt x="4763" y="3715703"/>
                  </a:lnTo>
                  <a:lnTo>
                    <a:pt x="5990908" y="3715703"/>
                  </a:lnTo>
                  <a:lnTo>
                    <a:pt x="5990908" y="680402"/>
                  </a:lnTo>
                  <a:close/>
                </a:path>
              </a:pathLst>
            </a:custGeom>
            <a:solidFill>
              <a:srgbClr val="CEDD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7" name="任意多边形: 形状 1146">
              <a:extLst>
                <a:ext uri="{FF2B5EF4-FFF2-40B4-BE49-F238E27FC236}">
                  <a16:creationId xmlns:a16="http://schemas.microsoft.com/office/drawing/2014/main" xmlns="" id="{AE0585AD-F8BE-4CD8-812C-60EF2E5DF74B}"/>
                </a:ext>
              </a:extLst>
            </p:cNvPr>
            <p:cNvSpPr/>
            <p:nvPr/>
          </p:nvSpPr>
          <p:spPr>
            <a:xfrm>
              <a:off x="7837488" y="2341563"/>
              <a:ext cx="349250" cy="819150"/>
            </a:xfrm>
            <a:custGeom>
              <a:avLst/>
              <a:gdLst>
                <a:gd name="connsiteX0" fmla="*/ 4763 w 349250"/>
                <a:gd name="connsiteY0" fmla="*/ 819467 h 819150"/>
                <a:gd name="connsiteX1" fmla="*/ 347663 w 349250"/>
                <a:gd name="connsiteY1" fmla="*/ 819467 h 819150"/>
                <a:gd name="connsiteX2" fmla="*/ 40322 w 349250"/>
                <a:gd name="connsiteY2" fmla="*/ 4763 h 819150"/>
                <a:gd name="connsiteX3" fmla="*/ 26988 w 349250"/>
                <a:gd name="connsiteY3" fmla="*/ 476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819150">
                  <a:moveTo>
                    <a:pt x="4763" y="819467"/>
                  </a:moveTo>
                  <a:lnTo>
                    <a:pt x="347663" y="819467"/>
                  </a:lnTo>
                  <a:lnTo>
                    <a:pt x="40322" y="4763"/>
                  </a:lnTo>
                  <a:lnTo>
                    <a:pt x="26988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8" name="任意多边形: 形状 1147">
              <a:extLst>
                <a:ext uri="{FF2B5EF4-FFF2-40B4-BE49-F238E27FC236}">
                  <a16:creationId xmlns:a16="http://schemas.microsoft.com/office/drawing/2014/main" xmlns="" id="{D0DDF6EA-76EA-4AB3-88C8-E50F1D820C77}"/>
                </a:ext>
              </a:extLst>
            </p:cNvPr>
            <p:cNvSpPr/>
            <p:nvPr/>
          </p:nvSpPr>
          <p:spPr>
            <a:xfrm>
              <a:off x="7551103" y="2341563"/>
              <a:ext cx="349250" cy="819150"/>
            </a:xfrm>
            <a:custGeom>
              <a:avLst/>
              <a:gdLst>
                <a:gd name="connsiteX0" fmla="*/ 347663 w 349250"/>
                <a:gd name="connsiteY0" fmla="*/ 819467 h 819150"/>
                <a:gd name="connsiteX1" fmla="*/ 4763 w 349250"/>
                <a:gd name="connsiteY1" fmla="*/ 819467 h 819150"/>
                <a:gd name="connsiteX2" fmla="*/ 313372 w 349250"/>
                <a:gd name="connsiteY2" fmla="*/ 4763 h 819150"/>
                <a:gd name="connsiteX3" fmla="*/ 326707 w 349250"/>
                <a:gd name="connsiteY3" fmla="*/ 476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819150">
                  <a:moveTo>
                    <a:pt x="347663" y="819467"/>
                  </a:moveTo>
                  <a:lnTo>
                    <a:pt x="4763" y="819467"/>
                  </a:lnTo>
                  <a:lnTo>
                    <a:pt x="313372" y="4763"/>
                  </a:lnTo>
                  <a:lnTo>
                    <a:pt x="326707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9" name="任意多边形: 形状 1148">
              <a:extLst>
                <a:ext uri="{FF2B5EF4-FFF2-40B4-BE49-F238E27FC236}">
                  <a16:creationId xmlns:a16="http://schemas.microsoft.com/office/drawing/2014/main" xmlns="" id="{F3F19EAA-CB6A-4653-9CBE-5B0B6ED3AD58}"/>
                </a:ext>
              </a:extLst>
            </p:cNvPr>
            <p:cNvSpPr/>
            <p:nvPr/>
          </p:nvSpPr>
          <p:spPr>
            <a:xfrm>
              <a:off x="7837488" y="3156267"/>
              <a:ext cx="349250" cy="1460500"/>
            </a:xfrm>
            <a:custGeom>
              <a:avLst/>
              <a:gdLst>
                <a:gd name="connsiteX0" fmla="*/ 4763 w 349250"/>
                <a:gd name="connsiteY0" fmla="*/ 4763 h 1460500"/>
                <a:gd name="connsiteX1" fmla="*/ 4763 w 349250"/>
                <a:gd name="connsiteY1" fmla="*/ 716598 h 1460500"/>
                <a:gd name="connsiteX2" fmla="*/ 4763 w 349250"/>
                <a:gd name="connsiteY2" fmla="*/ 745173 h 1460500"/>
                <a:gd name="connsiteX3" fmla="*/ 4763 w 349250"/>
                <a:gd name="connsiteY3" fmla="*/ 1457008 h 1460500"/>
                <a:gd name="connsiteX4" fmla="*/ 347663 w 349250"/>
                <a:gd name="connsiteY4" fmla="*/ 1457008 h 1460500"/>
                <a:gd name="connsiteX5" fmla="*/ 347663 w 349250"/>
                <a:gd name="connsiteY5" fmla="*/ 745173 h 1460500"/>
                <a:gd name="connsiteX6" fmla="*/ 347663 w 349250"/>
                <a:gd name="connsiteY6" fmla="*/ 716598 h 1460500"/>
                <a:gd name="connsiteX7" fmla="*/ 347663 w 349250"/>
                <a:gd name="connsiteY7" fmla="*/ 4763 h 1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1460500">
                  <a:moveTo>
                    <a:pt x="4763" y="4763"/>
                  </a:moveTo>
                  <a:lnTo>
                    <a:pt x="4763" y="716598"/>
                  </a:lnTo>
                  <a:lnTo>
                    <a:pt x="4763" y="745173"/>
                  </a:lnTo>
                  <a:lnTo>
                    <a:pt x="4763" y="1457008"/>
                  </a:lnTo>
                  <a:lnTo>
                    <a:pt x="347663" y="1457008"/>
                  </a:lnTo>
                  <a:lnTo>
                    <a:pt x="347663" y="745173"/>
                  </a:lnTo>
                  <a:lnTo>
                    <a:pt x="347663" y="716598"/>
                  </a:lnTo>
                  <a:lnTo>
                    <a:pt x="3476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0" name="任意多边形: 形状 1149">
              <a:extLst>
                <a:ext uri="{FF2B5EF4-FFF2-40B4-BE49-F238E27FC236}">
                  <a16:creationId xmlns:a16="http://schemas.microsoft.com/office/drawing/2014/main" xmlns="" id="{004149A8-8310-44A9-8C54-820B4958C9C8}"/>
                </a:ext>
              </a:extLst>
            </p:cNvPr>
            <p:cNvSpPr/>
            <p:nvPr/>
          </p:nvSpPr>
          <p:spPr>
            <a:xfrm>
              <a:off x="7551103" y="3156267"/>
              <a:ext cx="349250" cy="1460500"/>
            </a:xfrm>
            <a:custGeom>
              <a:avLst/>
              <a:gdLst>
                <a:gd name="connsiteX0" fmla="*/ 4763 w 349250"/>
                <a:gd name="connsiteY0" fmla="*/ 4763 h 1460500"/>
                <a:gd name="connsiteX1" fmla="*/ 4763 w 349250"/>
                <a:gd name="connsiteY1" fmla="*/ 716598 h 1460500"/>
                <a:gd name="connsiteX2" fmla="*/ 4763 w 349250"/>
                <a:gd name="connsiteY2" fmla="*/ 745173 h 1460500"/>
                <a:gd name="connsiteX3" fmla="*/ 4763 w 349250"/>
                <a:gd name="connsiteY3" fmla="*/ 1457008 h 1460500"/>
                <a:gd name="connsiteX4" fmla="*/ 347663 w 349250"/>
                <a:gd name="connsiteY4" fmla="*/ 1457008 h 1460500"/>
                <a:gd name="connsiteX5" fmla="*/ 347663 w 349250"/>
                <a:gd name="connsiteY5" fmla="*/ 745173 h 1460500"/>
                <a:gd name="connsiteX6" fmla="*/ 347663 w 349250"/>
                <a:gd name="connsiteY6" fmla="*/ 716598 h 1460500"/>
                <a:gd name="connsiteX7" fmla="*/ 347663 w 349250"/>
                <a:gd name="connsiteY7" fmla="*/ 4763 h 1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1460500">
                  <a:moveTo>
                    <a:pt x="4763" y="4763"/>
                  </a:moveTo>
                  <a:lnTo>
                    <a:pt x="4763" y="716598"/>
                  </a:lnTo>
                  <a:lnTo>
                    <a:pt x="4763" y="745173"/>
                  </a:lnTo>
                  <a:lnTo>
                    <a:pt x="4763" y="1457008"/>
                  </a:lnTo>
                  <a:lnTo>
                    <a:pt x="347663" y="1457008"/>
                  </a:lnTo>
                  <a:lnTo>
                    <a:pt x="347663" y="745173"/>
                  </a:lnTo>
                  <a:lnTo>
                    <a:pt x="347663" y="716598"/>
                  </a:lnTo>
                  <a:lnTo>
                    <a:pt x="3476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1" name="任意多边形: 形状 1150">
              <a:extLst>
                <a:ext uri="{FF2B5EF4-FFF2-40B4-BE49-F238E27FC236}">
                  <a16:creationId xmlns:a16="http://schemas.microsoft.com/office/drawing/2014/main" xmlns="" id="{5E57308B-375A-4A08-AC18-53C7923F1E34}"/>
                </a:ext>
              </a:extLst>
            </p:cNvPr>
            <p:cNvSpPr/>
            <p:nvPr/>
          </p:nvSpPr>
          <p:spPr>
            <a:xfrm>
              <a:off x="7586028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2" name="任意多边形: 形状 1151">
              <a:extLst>
                <a:ext uri="{FF2B5EF4-FFF2-40B4-BE49-F238E27FC236}">
                  <a16:creationId xmlns:a16="http://schemas.microsoft.com/office/drawing/2014/main" xmlns="" id="{1ED23738-6486-40FB-BEA1-AFB1A7A6D599}"/>
                </a:ext>
              </a:extLst>
            </p:cNvPr>
            <p:cNvSpPr/>
            <p:nvPr/>
          </p:nvSpPr>
          <p:spPr>
            <a:xfrm>
              <a:off x="7680643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3" name="任意多边形: 形状 1152">
              <a:extLst>
                <a:ext uri="{FF2B5EF4-FFF2-40B4-BE49-F238E27FC236}">
                  <a16:creationId xmlns:a16="http://schemas.microsoft.com/office/drawing/2014/main" xmlns="" id="{3D0C70F7-C644-4987-A9D6-4CCB4965E515}"/>
                </a:ext>
              </a:extLst>
            </p:cNvPr>
            <p:cNvSpPr/>
            <p:nvPr/>
          </p:nvSpPr>
          <p:spPr>
            <a:xfrm>
              <a:off x="7773988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4" name="任意多边形: 形状 1153">
              <a:extLst>
                <a:ext uri="{FF2B5EF4-FFF2-40B4-BE49-F238E27FC236}">
                  <a16:creationId xmlns:a16="http://schemas.microsoft.com/office/drawing/2014/main" xmlns="" id="{F03D779E-575A-4A46-A5DE-B8CDF04F0489}"/>
                </a:ext>
              </a:extLst>
            </p:cNvPr>
            <p:cNvSpPr/>
            <p:nvPr/>
          </p:nvSpPr>
          <p:spPr>
            <a:xfrm>
              <a:off x="7586028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5" name="任意多边形: 形状 1154">
              <a:extLst>
                <a:ext uri="{FF2B5EF4-FFF2-40B4-BE49-F238E27FC236}">
                  <a16:creationId xmlns:a16="http://schemas.microsoft.com/office/drawing/2014/main" xmlns="" id="{225AD026-7590-4AE8-B522-E03E56761933}"/>
                </a:ext>
              </a:extLst>
            </p:cNvPr>
            <p:cNvSpPr/>
            <p:nvPr/>
          </p:nvSpPr>
          <p:spPr>
            <a:xfrm>
              <a:off x="7680643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6" name="任意多边形: 形状 1155">
              <a:extLst>
                <a:ext uri="{FF2B5EF4-FFF2-40B4-BE49-F238E27FC236}">
                  <a16:creationId xmlns:a16="http://schemas.microsoft.com/office/drawing/2014/main" xmlns="" id="{35098A80-D9F1-4CDD-BAA5-52B888FBEEB8}"/>
                </a:ext>
              </a:extLst>
            </p:cNvPr>
            <p:cNvSpPr/>
            <p:nvPr/>
          </p:nvSpPr>
          <p:spPr>
            <a:xfrm>
              <a:off x="7773988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7" name="任意多边形: 形状 1156">
              <a:extLst>
                <a:ext uri="{FF2B5EF4-FFF2-40B4-BE49-F238E27FC236}">
                  <a16:creationId xmlns:a16="http://schemas.microsoft.com/office/drawing/2014/main" xmlns="" id="{FF8D3FC1-E031-4706-88B7-9BF67A55B49C}"/>
                </a:ext>
              </a:extLst>
            </p:cNvPr>
            <p:cNvSpPr/>
            <p:nvPr/>
          </p:nvSpPr>
          <p:spPr>
            <a:xfrm>
              <a:off x="7586028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8" name="任意多边形: 形状 1157">
              <a:extLst>
                <a:ext uri="{FF2B5EF4-FFF2-40B4-BE49-F238E27FC236}">
                  <a16:creationId xmlns:a16="http://schemas.microsoft.com/office/drawing/2014/main" xmlns="" id="{A164DCFE-29F9-4EC2-B925-3A461B805A7A}"/>
                </a:ext>
              </a:extLst>
            </p:cNvPr>
            <p:cNvSpPr/>
            <p:nvPr/>
          </p:nvSpPr>
          <p:spPr>
            <a:xfrm>
              <a:off x="7680643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9" name="任意多边形: 形状 1158">
              <a:extLst>
                <a:ext uri="{FF2B5EF4-FFF2-40B4-BE49-F238E27FC236}">
                  <a16:creationId xmlns:a16="http://schemas.microsoft.com/office/drawing/2014/main" xmlns="" id="{92E3072A-EB1D-4176-BC88-096BB7799F1B}"/>
                </a:ext>
              </a:extLst>
            </p:cNvPr>
            <p:cNvSpPr/>
            <p:nvPr/>
          </p:nvSpPr>
          <p:spPr>
            <a:xfrm>
              <a:off x="7773988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0" name="任意多边形: 形状 1159">
              <a:extLst>
                <a:ext uri="{FF2B5EF4-FFF2-40B4-BE49-F238E27FC236}">
                  <a16:creationId xmlns:a16="http://schemas.microsoft.com/office/drawing/2014/main" xmlns="" id="{27327A91-08DD-4C3F-A59C-D44870DFB3EF}"/>
                </a:ext>
              </a:extLst>
            </p:cNvPr>
            <p:cNvSpPr/>
            <p:nvPr/>
          </p:nvSpPr>
          <p:spPr>
            <a:xfrm>
              <a:off x="7586028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1" name="任意多边形: 形状 1160">
              <a:extLst>
                <a:ext uri="{FF2B5EF4-FFF2-40B4-BE49-F238E27FC236}">
                  <a16:creationId xmlns:a16="http://schemas.microsoft.com/office/drawing/2014/main" xmlns="" id="{C6F6614B-A2AE-4010-9A29-85E5154C555C}"/>
                </a:ext>
              </a:extLst>
            </p:cNvPr>
            <p:cNvSpPr/>
            <p:nvPr/>
          </p:nvSpPr>
          <p:spPr>
            <a:xfrm>
              <a:off x="7680643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2" name="任意多边形: 形状 1161">
              <a:extLst>
                <a:ext uri="{FF2B5EF4-FFF2-40B4-BE49-F238E27FC236}">
                  <a16:creationId xmlns:a16="http://schemas.microsoft.com/office/drawing/2014/main" xmlns="" id="{7686DF8E-07E1-4FAF-9992-04C0EE448801}"/>
                </a:ext>
              </a:extLst>
            </p:cNvPr>
            <p:cNvSpPr/>
            <p:nvPr/>
          </p:nvSpPr>
          <p:spPr>
            <a:xfrm>
              <a:off x="7773988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3" name="任意多边形: 形状 1162">
              <a:extLst>
                <a:ext uri="{FF2B5EF4-FFF2-40B4-BE49-F238E27FC236}">
                  <a16:creationId xmlns:a16="http://schemas.microsoft.com/office/drawing/2014/main" xmlns="" id="{7009C892-9C0B-47BC-87C5-0B7DDA8763FE}"/>
                </a:ext>
              </a:extLst>
            </p:cNvPr>
            <p:cNvSpPr/>
            <p:nvPr/>
          </p:nvSpPr>
          <p:spPr>
            <a:xfrm>
              <a:off x="7586028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4" name="任意多边形: 形状 1163">
              <a:extLst>
                <a:ext uri="{FF2B5EF4-FFF2-40B4-BE49-F238E27FC236}">
                  <a16:creationId xmlns:a16="http://schemas.microsoft.com/office/drawing/2014/main" xmlns="" id="{727661F3-D4B0-4BF9-AA7E-75F908869B7F}"/>
                </a:ext>
              </a:extLst>
            </p:cNvPr>
            <p:cNvSpPr/>
            <p:nvPr/>
          </p:nvSpPr>
          <p:spPr>
            <a:xfrm>
              <a:off x="7680643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5" name="任意多边形: 形状 1164">
              <a:extLst>
                <a:ext uri="{FF2B5EF4-FFF2-40B4-BE49-F238E27FC236}">
                  <a16:creationId xmlns:a16="http://schemas.microsoft.com/office/drawing/2014/main" xmlns="" id="{B32FF4DF-49EC-4B38-85D0-96E80CCB7F1A}"/>
                </a:ext>
              </a:extLst>
            </p:cNvPr>
            <p:cNvSpPr/>
            <p:nvPr/>
          </p:nvSpPr>
          <p:spPr>
            <a:xfrm>
              <a:off x="7773988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6" name="任意多边形: 形状 1165">
              <a:extLst>
                <a:ext uri="{FF2B5EF4-FFF2-40B4-BE49-F238E27FC236}">
                  <a16:creationId xmlns:a16="http://schemas.microsoft.com/office/drawing/2014/main" xmlns="" id="{E717699C-CF4D-4B87-A447-D9C285DDFA96}"/>
                </a:ext>
              </a:extLst>
            </p:cNvPr>
            <p:cNvSpPr/>
            <p:nvPr/>
          </p:nvSpPr>
          <p:spPr>
            <a:xfrm>
              <a:off x="7586028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7" name="任意多边形: 形状 1166">
              <a:extLst>
                <a:ext uri="{FF2B5EF4-FFF2-40B4-BE49-F238E27FC236}">
                  <a16:creationId xmlns:a16="http://schemas.microsoft.com/office/drawing/2014/main" xmlns="" id="{AEAE72EE-5728-47F1-B6E0-E36ACF46BF65}"/>
                </a:ext>
              </a:extLst>
            </p:cNvPr>
            <p:cNvSpPr/>
            <p:nvPr/>
          </p:nvSpPr>
          <p:spPr>
            <a:xfrm>
              <a:off x="7680643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8" name="任意多边形: 形状 1167">
              <a:extLst>
                <a:ext uri="{FF2B5EF4-FFF2-40B4-BE49-F238E27FC236}">
                  <a16:creationId xmlns:a16="http://schemas.microsoft.com/office/drawing/2014/main" xmlns="" id="{511AA2E4-6461-408D-921C-9A74C4668AFB}"/>
                </a:ext>
              </a:extLst>
            </p:cNvPr>
            <p:cNvSpPr/>
            <p:nvPr/>
          </p:nvSpPr>
          <p:spPr>
            <a:xfrm>
              <a:off x="7773988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9" name="任意多边形: 形状 1168">
              <a:extLst>
                <a:ext uri="{FF2B5EF4-FFF2-40B4-BE49-F238E27FC236}">
                  <a16:creationId xmlns:a16="http://schemas.microsoft.com/office/drawing/2014/main" xmlns="" id="{1CC3F874-505C-4692-BBA3-C78A5022ACF1}"/>
                </a:ext>
              </a:extLst>
            </p:cNvPr>
            <p:cNvSpPr/>
            <p:nvPr/>
          </p:nvSpPr>
          <p:spPr>
            <a:xfrm>
              <a:off x="7586028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0" name="任意多边形: 形状 1169">
              <a:extLst>
                <a:ext uri="{FF2B5EF4-FFF2-40B4-BE49-F238E27FC236}">
                  <a16:creationId xmlns:a16="http://schemas.microsoft.com/office/drawing/2014/main" xmlns="" id="{13DAEEF3-924B-4040-AB08-A818A0217895}"/>
                </a:ext>
              </a:extLst>
            </p:cNvPr>
            <p:cNvSpPr/>
            <p:nvPr/>
          </p:nvSpPr>
          <p:spPr>
            <a:xfrm>
              <a:off x="7680643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1" name="任意多边形: 形状 1170">
              <a:extLst>
                <a:ext uri="{FF2B5EF4-FFF2-40B4-BE49-F238E27FC236}">
                  <a16:creationId xmlns:a16="http://schemas.microsoft.com/office/drawing/2014/main" xmlns="" id="{7723746F-6559-4553-8873-B3B826BBE8A2}"/>
                </a:ext>
              </a:extLst>
            </p:cNvPr>
            <p:cNvSpPr/>
            <p:nvPr/>
          </p:nvSpPr>
          <p:spPr>
            <a:xfrm>
              <a:off x="7773988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2" name="任意多边形: 形状 1171">
              <a:extLst>
                <a:ext uri="{FF2B5EF4-FFF2-40B4-BE49-F238E27FC236}">
                  <a16:creationId xmlns:a16="http://schemas.microsoft.com/office/drawing/2014/main" xmlns="" id="{77925D11-0F73-425B-84F3-53BD13DE04B0}"/>
                </a:ext>
              </a:extLst>
            </p:cNvPr>
            <p:cNvSpPr/>
            <p:nvPr/>
          </p:nvSpPr>
          <p:spPr>
            <a:xfrm>
              <a:off x="7586028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3" name="任意多边形: 形状 1172">
              <a:extLst>
                <a:ext uri="{FF2B5EF4-FFF2-40B4-BE49-F238E27FC236}">
                  <a16:creationId xmlns:a16="http://schemas.microsoft.com/office/drawing/2014/main" xmlns="" id="{FF0C50E7-AF9B-44B9-A647-81A2754B01D6}"/>
                </a:ext>
              </a:extLst>
            </p:cNvPr>
            <p:cNvSpPr/>
            <p:nvPr/>
          </p:nvSpPr>
          <p:spPr>
            <a:xfrm>
              <a:off x="7680643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4" name="任意多边形: 形状 1173">
              <a:extLst>
                <a:ext uri="{FF2B5EF4-FFF2-40B4-BE49-F238E27FC236}">
                  <a16:creationId xmlns:a16="http://schemas.microsoft.com/office/drawing/2014/main" xmlns="" id="{6FDE6637-DB69-4D17-B5EA-8250B76B1877}"/>
                </a:ext>
              </a:extLst>
            </p:cNvPr>
            <p:cNvSpPr/>
            <p:nvPr/>
          </p:nvSpPr>
          <p:spPr>
            <a:xfrm>
              <a:off x="7773988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5" name="任意多边形: 形状 1174">
              <a:extLst>
                <a:ext uri="{FF2B5EF4-FFF2-40B4-BE49-F238E27FC236}">
                  <a16:creationId xmlns:a16="http://schemas.microsoft.com/office/drawing/2014/main" xmlns="" id="{1E4EC09E-E315-4651-92E2-7CF68F5E11A8}"/>
                </a:ext>
              </a:extLst>
            </p:cNvPr>
            <p:cNvSpPr/>
            <p:nvPr/>
          </p:nvSpPr>
          <p:spPr>
            <a:xfrm>
              <a:off x="7586028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6" name="任意多边形: 形状 1175">
              <a:extLst>
                <a:ext uri="{FF2B5EF4-FFF2-40B4-BE49-F238E27FC236}">
                  <a16:creationId xmlns:a16="http://schemas.microsoft.com/office/drawing/2014/main" xmlns="" id="{6BBDCB2A-F114-4008-BB88-8A8C7E673690}"/>
                </a:ext>
              </a:extLst>
            </p:cNvPr>
            <p:cNvSpPr/>
            <p:nvPr/>
          </p:nvSpPr>
          <p:spPr>
            <a:xfrm>
              <a:off x="7680643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7" name="任意多边形: 形状 1176">
              <a:extLst>
                <a:ext uri="{FF2B5EF4-FFF2-40B4-BE49-F238E27FC236}">
                  <a16:creationId xmlns:a16="http://schemas.microsoft.com/office/drawing/2014/main" xmlns="" id="{F0DAB451-7FAA-4299-BB14-81F610792AE0}"/>
                </a:ext>
              </a:extLst>
            </p:cNvPr>
            <p:cNvSpPr/>
            <p:nvPr/>
          </p:nvSpPr>
          <p:spPr>
            <a:xfrm>
              <a:off x="7773988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8" name="任意多边形: 形状 1177">
              <a:extLst>
                <a:ext uri="{FF2B5EF4-FFF2-40B4-BE49-F238E27FC236}">
                  <a16:creationId xmlns:a16="http://schemas.microsoft.com/office/drawing/2014/main" xmlns="" id="{A3C27401-04FE-40EE-A2C5-47465E3625DF}"/>
                </a:ext>
              </a:extLst>
            </p:cNvPr>
            <p:cNvSpPr/>
            <p:nvPr/>
          </p:nvSpPr>
          <p:spPr>
            <a:xfrm>
              <a:off x="7586028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9" name="任意多边形: 形状 1178">
              <a:extLst>
                <a:ext uri="{FF2B5EF4-FFF2-40B4-BE49-F238E27FC236}">
                  <a16:creationId xmlns:a16="http://schemas.microsoft.com/office/drawing/2014/main" xmlns="" id="{5E58804A-7239-4277-86F9-48C9E1786508}"/>
                </a:ext>
              </a:extLst>
            </p:cNvPr>
            <p:cNvSpPr/>
            <p:nvPr/>
          </p:nvSpPr>
          <p:spPr>
            <a:xfrm>
              <a:off x="7680643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0" name="任意多边形: 形状 1179">
              <a:extLst>
                <a:ext uri="{FF2B5EF4-FFF2-40B4-BE49-F238E27FC236}">
                  <a16:creationId xmlns:a16="http://schemas.microsoft.com/office/drawing/2014/main" xmlns="" id="{281E080A-F55E-4041-B82A-C5219F39B9A9}"/>
                </a:ext>
              </a:extLst>
            </p:cNvPr>
            <p:cNvSpPr/>
            <p:nvPr/>
          </p:nvSpPr>
          <p:spPr>
            <a:xfrm>
              <a:off x="7773988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1" name="任意多边形: 形状 1180">
              <a:extLst>
                <a:ext uri="{FF2B5EF4-FFF2-40B4-BE49-F238E27FC236}">
                  <a16:creationId xmlns:a16="http://schemas.microsoft.com/office/drawing/2014/main" xmlns="" id="{A5549E9A-50C7-420C-A1D5-ACCB2055C647}"/>
                </a:ext>
              </a:extLst>
            </p:cNvPr>
            <p:cNvSpPr/>
            <p:nvPr/>
          </p:nvSpPr>
          <p:spPr>
            <a:xfrm>
              <a:off x="7709218" y="2951163"/>
              <a:ext cx="63500" cy="88900"/>
            </a:xfrm>
            <a:custGeom>
              <a:avLst/>
              <a:gdLst>
                <a:gd name="connsiteX0" fmla="*/ 63182 w 63500"/>
                <a:gd name="connsiteY0" fmla="*/ 86042 h 88900"/>
                <a:gd name="connsiteX1" fmla="*/ 63182 w 63500"/>
                <a:gd name="connsiteY1" fmla="*/ 34608 h 88900"/>
                <a:gd name="connsiteX2" fmla="*/ 33972 w 63500"/>
                <a:gd name="connsiteY2" fmla="*/ 4763 h 88900"/>
                <a:gd name="connsiteX3" fmla="*/ 4763 w 63500"/>
                <a:gd name="connsiteY3" fmla="*/ 34608 h 88900"/>
                <a:gd name="connsiteX4" fmla="*/ 4763 w 63500"/>
                <a:gd name="connsiteY4" fmla="*/ 86042 h 88900"/>
                <a:gd name="connsiteX5" fmla="*/ 63182 w 63500"/>
                <a:gd name="connsiteY5" fmla="*/ 8604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88900">
                  <a:moveTo>
                    <a:pt x="63182" y="86042"/>
                  </a:moveTo>
                  <a:lnTo>
                    <a:pt x="63182" y="34608"/>
                  </a:lnTo>
                  <a:cubicBezTo>
                    <a:pt x="63182" y="18098"/>
                    <a:pt x="49847" y="4763"/>
                    <a:pt x="33972" y="4763"/>
                  </a:cubicBezTo>
                  <a:cubicBezTo>
                    <a:pt x="17463" y="4763"/>
                    <a:pt x="4763" y="18098"/>
                    <a:pt x="4763" y="34608"/>
                  </a:cubicBezTo>
                  <a:lnTo>
                    <a:pt x="4763" y="86042"/>
                  </a:lnTo>
                  <a:lnTo>
                    <a:pt x="63182" y="8604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2" name="任意多边形: 形状 1181">
              <a:extLst>
                <a:ext uri="{FF2B5EF4-FFF2-40B4-BE49-F238E27FC236}">
                  <a16:creationId xmlns:a16="http://schemas.microsoft.com/office/drawing/2014/main" xmlns="" id="{10D7F41E-42CB-4796-A332-2DBB9562D99D}"/>
                </a:ext>
              </a:extLst>
            </p:cNvPr>
            <p:cNvSpPr/>
            <p:nvPr/>
          </p:nvSpPr>
          <p:spPr>
            <a:xfrm>
              <a:off x="8021003" y="321087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3" name="任意多边形: 形状 1182">
              <a:extLst>
                <a:ext uri="{FF2B5EF4-FFF2-40B4-BE49-F238E27FC236}">
                  <a16:creationId xmlns:a16="http://schemas.microsoft.com/office/drawing/2014/main" xmlns="" id="{8CE35E01-CA93-40A0-9DEC-12D2A7F2B4C0}"/>
                </a:ext>
              </a:extLst>
            </p:cNvPr>
            <p:cNvSpPr/>
            <p:nvPr/>
          </p:nvSpPr>
          <p:spPr>
            <a:xfrm>
              <a:off x="8021003" y="335565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4" name="任意多边形: 形状 1183">
              <a:extLst>
                <a:ext uri="{FF2B5EF4-FFF2-40B4-BE49-F238E27FC236}">
                  <a16:creationId xmlns:a16="http://schemas.microsoft.com/office/drawing/2014/main" xmlns="" id="{72CED954-542B-47C3-9A76-CAACBD89FD84}"/>
                </a:ext>
              </a:extLst>
            </p:cNvPr>
            <p:cNvSpPr/>
            <p:nvPr/>
          </p:nvSpPr>
          <p:spPr>
            <a:xfrm>
              <a:off x="8021003" y="349980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5" name="任意多边形: 形状 1184">
              <a:extLst>
                <a:ext uri="{FF2B5EF4-FFF2-40B4-BE49-F238E27FC236}">
                  <a16:creationId xmlns:a16="http://schemas.microsoft.com/office/drawing/2014/main" xmlns="" id="{31966AF4-84D7-431A-B028-9F9EE1AE5B44}"/>
                </a:ext>
              </a:extLst>
            </p:cNvPr>
            <p:cNvSpPr/>
            <p:nvPr/>
          </p:nvSpPr>
          <p:spPr>
            <a:xfrm>
              <a:off x="8021003" y="36439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6" name="任意多边形: 形状 1185">
              <a:extLst>
                <a:ext uri="{FF2B5EF4-FFF2-40B4-BE49-F238E27FC236}">
                  <a16:creationId xmlns:a16="http://schemas.microsoft.com/office/drawing/2014/main" xmlns="" id="{24911FAD-2CEA-41EB-869A-B135DF3DE8C1}"/>
                </a:ext>
              </a:extLst>
            </p:cNvPr>
            <p:cNvSpPr/>
            <p:nvPr/>
          </p:nvSpPr>
          <p:spPr>
            <a:xfrm>
              <a:off x="8021003" y="3788728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7" name="任意多边形: 形状 1186">
              <a:extLst>
                <a:ext uri="{FF2B5EF4-FFF2-40B4-BE49-F238E27FC236}">
                  <a16:creationId xmlns:a16="http://schemas.microsoft.com/office/drawing/2014/main" xmlns="" id="{F6717A7D-DC91-4632-AA6F-741EAC4798E9}"/>
                </a:ext>
              </a:extLst>
            </p:cNvPr>
            <p:cNvSpPr/>
            <p:nvPr/>
          </p:nvSpPr>
          <p:spPr>
            <a:xfrm>
              <a:off x="8021003" y="392334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8" name="任意多边形: 形状 1187">
              <a:extLst>
                <a:ext uri="{FF2B5EF4-FFF2-40B4-BE49-F238E27FC236}">
                  <a16:creationId xmlns:a16="http://schemas.microsoft.com/office/drawing/2014/main" xmlns="" id="{7B66B776-C909-42A2-8526-A7E38BBED323}"/>
                </a:ext>
              </a:extLst>
            </p:cNvPr>
            <p:cNvSpPr/>
            <p:nvPr/>
          </p:nvSpPr>
          <p:spPr>
            <a:xfrm>
              <a:off x="8021003" y="4067492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9" name="任意多边形: 形状 1188">
              <a:extLst>
                <a:ext uri="{FF2B5EF4-FFF2-40B4-BE49-F238E27FC236}">
                  <a16:creationId xmlns:a16="http://schemas.microsoft.com/office/drawing/2014/main" xmlns="" id="{37F96F09-2AE6-4169-9BD8-7022C02B6700}"/>
                </a:ext>
              </a:extLst>
            </p:cNvPr>
            <p:cNvSpPr/>
            <p:nvPr/>
          </p:nvSpPr>
          <p:spPr>
            <a:xfrm>
              <a:off x="8021003" y="4212273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2 h 63500"/>
                <a:gd name="connsiteX3" fmla="*/ 4763 w 635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xmlns="" id="{B8F14D59-A2A1-473C-9DFB-36E62A4E4C3A}"/>
                </a:ext>
              </a:extLst>
            </p:cNvPr>
            <p:cNvSpPr/>
            <p:nvPr/>
          </p:nvSpPr>
          <p:spPr>
            <a:xfrm>
              <a:off x="8021003" y="4356418"/>
              <a:ext cx="63500" cy="63500"/>
            </a:xfrm>
            <a:custGeom>
              <a:avLst/>
              <a:gdLst>
                <a:gd name="connsiteX0" fmla="*/ 4763 w 63500"/>
                <a:gd name="connsiteY0" fmla="*/ 4762 h 63500"/>
                <a:gd name="connsiteX1" fmla="*/ 60643 w 63500"/>
                <a:gd name="connsiteY1" fmla="*/ 4762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2"/>
                  </a:moveTo>
                  <a:lnTo>
                    <a:pt x="60643" y="4762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xmlns="" id="{03F6BA65-3E2A-4136-83A4-6B1342693629}"/>
                </a:ext>
              </a:extLst>
            </p:cNvPr>
            <p:cNvSpPr/>
            <p:nvPr/>
          </p:nvSpPr>
          <p:spPr>
            <a:xfrm>
              <a:off x="8021003" y="4500563"/>
              <a:ext cx="63500" cy="63500"/>
            </a:xfrm>
            <a:custGeom>
              <a:avLst/>
              <a:gdLst>
                <a:gd name="connsiteX0" fmla="*/ 4763 w 63500"/>
                <a:gd name="connsiteY0" fmla="*/ 4763 h 63500"/>
                <a:gd name="connsiteX1" fmla="*/ 60643 w 63500"/>
                <a:gd name="connsiteY1" fmla="*/ 4763 h 63500"/>
                <a:gd name="connsiteX2" fmla="*/ 60643 w 63500"/>
                <a:gd name="connsiteY2" fmla="*/ 63183 h 63500"/>
                <a:gd name="connsiteX3" fmla="*/ 4763 w 635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500">
                  <a:moveTo>
                    <a:pt x="4763" y="4763"/>
                  </a:moveTo>
                  <a:lnTo>
                    <a:pt x="60643" y="4763"/>
                  </a:lnTo>
                  <a:lnTo>
                    <a:pt x="60643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xmlns="" id="{DF04B389-AD3F-496D-812C-64C30C9F8903}"/>
                </a:ext>
              </a:extLst>
            </p:cNvPr>
            <p:cNvSpPr/>
            <p:nvPr/>
          </p:nvSpPr>
          <p:spPr>
            <a:xfrm>
              <a:off x="7979728" y="2951163"/>
              <a:ext cx="63500" cy="88900"/>
            </a:xfrm>
            <a:custGeom>
              <a:avLst/>
              <a:gdLst>
                <a:gd name="connsiteX0" fmla="*/ 63182 w 63500"/>
                <a:gd name="connsiteY0" fmla="*/ 34608 h 88900"/>
                <a:gd name="connsiteX1" fmla="*/ 33972 w 63500"/>
                <a:gd name="connsiteY1" fmla="*/ 4763 h 88900"/>
                <a:gd name="connsiteX2" fmla="*/ 4763 w 63500"/>
                <a:gd name="connsiteY2" fmla="*/ 34608 h 88900"/>
                <a:gd name="connsiteX3" fmla="*/ 4763 w 63500"/>
                <a:gd name="connsiteY3" fmla="*/ 86042 h 88900"/>
                <a:gd name="connsiteX4" fmla="*/ 63182 w 63500"/>
                <a:gd name="connsiteY4" fmla="*/ 86042 h 88900"/>
                <a:gd name="connsiteX5" fmla="*/ 63182 w 63500"/>
                <a:gd name="connsiteY5" fmla="*/ 3460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 h="88900">
                  <a:moveTo>
                    <a:pt x="63182" y="34608"/>
                  </a:moveTo>
                  <a:cubicBezTo>
                    <a:pt x="63182" y="18098"/>
                    <a:pt x="49847" y="4763"/>
                    <a:pt x="33972" y="4763"/>
                  </a:cubicBezTo>
                  <a:cubicBezTo>
                    <a:pt x="17463" y="4763"/>
                    <a:pt x="4763" y="18098"/>
                    <a:pt x="4763" y="34608"/>
                  </a:cubicBezTo>
                  <a:lnTo>
                    <a:pt x="4763" y="86042"/>
                  </a:lnTo>
                  <a:lnTo>
                    <a:pt x="63182" y="86042"/>
                  </a:lnTo>
                  <a:lnTo>
                    <a:pt x="63182" y="346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3" name="任意多边形: 形状 1192">
              <a:extLst>
                <a:ext uri="{FF2B5EF4-FFF2-40B4-BE49-F238E27FC236}">
                  <a16:creationId xmlns:a16="http://schemas.microsoft.com/office/drawing/2014/main" xmlns="" id="{B0DF9B6D-04D0-453B-999C-D511F5ACF5AB}"/>
                </a:ext>
              </a:extLst>
            </p:cNvPr>
            <p:cNvSpPr/>
            <p:nvPr userDrawn="1"/>
          </p:nvSpPr>
          <p:spPr>
            <a:xfrm>
              <a:off x="7551103" y="3454717"/>
              <a:ext cx="635000" cy="1250950"/>
            </a:xfrm>
            <a:custGeom>
              <a:avLst/>
              <a:gdLst>
                <a:gd name="connsiteX0" fmla="*/ 4763 w 635000"/>
                <a:gd name="connsiteY0" fmla="*/ 4762 h 1250950"/>
                <a:gd name="connsiteX1" fmla="*/ 633413 w 635000"/>
                <a:gd name="connsiteY1" fmla="*/ 4762 h 1250950"/>
                <a:gd name="connsiteX2" fmla="*/ 633413 w 635000"/>
                <a:gd name="connsiteY2" fmla="*/ 1248092 h 1250950"/>
                <a:gd name="connsiteX3" fmla="*/ 4763 w 635000"/>
                <a:gd name="connsiteY3" fmla="*/ 1248092 h 12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250950">
                  <a:moveTo>
                    <a:pt x="4763" y="4762"/>
                  </a:moveTo>
                  <a:lnTo>
                    <a:pt x="633413" y="4762"/>
                  </a:lnTo>
                  <a:lnTo>
                    <a:pt x="633413" y="1248092"/>
                  </a:lnTo>
                  <a:lnTo>
                    <a:pt x="4763" y="1248092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xmlns="" id="{CAC57C0A-A57E-4E4A-8C36-C41FA05628C8}"/>
                </a:ext>
              </a:extLst>
            </p:cNvPr>
            <p:cNvSpPr/>
            <p:nvPr/>
          </p:nvSpPr>
          <p:spPr>
            <a:xfrm>
              <a:off x="8647748" y="4750753"/>
              <a:ext cx="406400" cy="869950"/>
            </a:xfrm>
            <a:custGeom>
              <a:avLst/>
              <a:gdLst>
                <a:gd name="connsiteX0" fmla="*/ 4762 w 406400"/>
                <a:gd name="connsiteY0" fmla="*/ 4763 h 869950"/>
                <a:gd name="connsiteX1" fmla="*/ 403543 w 406400"/>
                <a:gd name="connsiteY1" fmla="*/ 4763 h 869950"/>
                <a:gd name="connsiteX2" fmla="*/ 403543 w 406400"/>
                <a:gd name="connsiteY2" fmla="*/ 868998 h 869950"/>
                <a:gd name="connsiteX3" fmla="*/ 4762 w 406400"/>
                <a:gd name="connsiteY3" fmla="*/ 868998 h 86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869950">
                  <a:moveTo>
                    <a:pt x="4762" y="4763"/>
                  </a:moveTo>
                  <a:lnTo>
                    <a:pt x="403543" y="4763"/>
                  </a:lnTo>
                  <a:lnTo>
                    <a:pt x="403543" y="868998"/>
                  </a:lnTo>
                  <a:lnTo>
                    <a:pt x="4762" y="86899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xmlns="" id="{8847080B-CAB7-41AB-A1F7-8E1D3A61D289}"/>
                </a:ext>
              </a:extLst>
            </p:cNvPr>
            <p:cNvSpPr/>
            <p:nvPr/>
          </p:nvSpPr>
          <p:spPr>
            <a:xfrm>
              <a:off x="8937308" y="4812983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xmlns="" id="{700981F7-5FEC-4B28-B948-A747151A24F4}"/>
                </a:ext>
              </a:extLst>
            </p:cNvPr>
            <p:cNvSpPr/>
            <p:nvPr/>
          </p:nvSpPr>
          <p:spPr>
            <a:xfrm>
              <a:off x="8824278" y="481298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7" name="任意多边形: 形状 1196">
              <a:extLst>
                <a:ext uri="{FF2B5EF4-FFF2-40B4-BE49-F238E27FC236}">
                  <a16:creationId xmlns:a16="http://schemas.microsoft.com/office/drawing/2014/main" xmlns="" id="{072CADBD-C3E6-474E-AE0A-984439FA373D}"/>
                </a:ext>
              </a:extLst>
            </p:cNvPr>
            <p:cNvSpPr/>
            <p:nvPr/>
          </p:nvSpPr>
          <p:spPr>
            <a:xfrm>
              <a:off x="8713153" y="481298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8" name="任意多边形: 形状 1197">
              <a:extLst>
                <a:ext uri="{FF2B5EF4-FFF2-40B4-BE49-F238E27FC236}">
                  <a16:creationId xmlns:a16="http://schemas.microsoft.com/office/drawing/2014/main" xmlns="" id="{5CFDC349-1C79-4026-A9ED-7F7809C7D53C}"/>
                </a:ext>
              </a:extLst>
            </p:cNvPr>
            <p:cNvSpPr/>
            <p:nvPr/>
          </p:nvSpPr>
          <p:spPr>
            <a:xfrm>
              <a:off x="8937308" y="4924108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9" name="任意多边形: 形状 1198">
              <a:extLst>
                <a:ext uri="{FF2B5EF4-FFF2-40B4-BE49-F238E27FC236}">
                  <a16:creationId xmlns:a16="http://schemas.microsoft.com/office/drawing/2014/main" xmlns="" id="{7F95FF8B-70F6-4EBC-BD27-612FE0174899}"/>
                </a:ext>
              </a:extLst>
            </p:cNvPr>
            <p:cNvSpPr/>
            <p:nvPr/>
          </p:nvSpPr>
          <p:spPr>
            <a:xfrm>
              <a:off x="8824278" y="49241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0" name="任意多边形: 形状 1199">
              <a:extLst>
                <a:ext uri="{FF2B5EF4-FFF2-40B4-BE49-F238E27FC236}">
                  <a16:creationId xmlns:a16="http://schemas.microsoft.com/office/drawing/2014/main" xmlns="" id="{AD0A5D48-CA24-4E42-AF2A-60C1DDD98EA4}"/>
                </a:ext>
              </a:extLst>
            </p:cNvPr>
            <p:cNvSpPr/>
            <p:nvPr/>
          </p:nvSpPr>
          <p:spPr>
            <a:xfrm>
              <a:off x="8713153" y="49241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1" name="任意多边形: 形状 1200">
              <a:extLst>
                <a:ext uri="{FF2B5EF4-FFF2-40B4-BE49-F238E27FC236}">
                  <a16:creationId xmlns:a16="http://schemas.microsoft.com/office/drawing/2014/main" xmlns="" id="{7D00DE30-0508-4751-B752-6A71C22F8380}"/>
                </a:ext>
              </a:extLst>
            </p:cNvPr>
            <p:cNvSpPr/>
            <p:nvPr/>
          </p:nvSpPr>
          <p:spPr>
            <a:xfrm>
              <a:off x="8937308" y="5026978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8 h 50800"/>
                <a:gd name="connsiteX3" fmla="*/ 4762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8"/>
                  </a:lnTo>
                  <a:lnTo>
                    <a:pt x="4762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2" name="任意多边形: 形状 1201">
              <a:extLst>
                <a:ext uri="{FF2B5EF4-FFF2-40B4-BE49-F238E27FC236}">
                  <a16:creationId xmlns:a16="http://schemas.microsoft.com/office/drawing/2014/main" xmlns="" id="{9CD58413-1291-4626-8D8C-AD0AC75E5DD0}"/>
                </a:ext>
              </a:extLst>
            </p:cNvPr>
            <p:cNvSpPr/>
            <p:nvPr/>
          </p:nvSpPr>
          <p:spPr>
            <a:xfrm>
              <a:off x="8824278" y="502697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3" name="任意多边形: 形状 1202">
              <a:extLst>
                <a:ext uri="{FF2B5EF4-FFF2-40B4-BE49-F238E27FC236}">
                  <a16:creationId xmlns:a16="http://schemas.microsoft.com/office/drawing/2014/main" xmlns="" id="{005F85AB-F181-440F-8FBE-FB2A8A2F7F0C}"/>
                </a:ext>
              </a:extLst>
            </p:cNvPr>
            <p:cNvSpPr/>
            <p:nvPr/>
          </p:nvSpPr>
          <p:spPr>
            <a:xfrm>
              <a:off x="8713153" y="502697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4" name="任意多边形: 形状 1203">
              <a:extLst>
                <a:ext uri="{FF2B5EF4-FFF2-40B4-BE49-F238E27FC236}">
                  <a16:creationId xmlns:a16="http://schemas.microsoft.com/office/drawing/2014/main" xmlns="" id="{B8A257E5-535F-42CD-8750-9CD00E06C6BF}"/>
                </a:ext>
              </a:extLst>
            </p:cNvPr>
            <p:cNvSpPr/>
            <p:nvPr/>
          </p:nvSpPr>
          <p:spPr>
            <a:xfrm>
              <a:off x="8937308" y="5138103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8 h 50800"/>
                <a:gd name="connsiteX3" fmla="*/ 4762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8"/>
                  </a:lnTo>
                  <a:lnTo>
                    <a:pt x="4762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5" name="任意多边形: 形状 1204">
              <a:extLst>
                <a:ext uri="{FF2B5EF4-FFF2-40B4-BE49-F238E27FC236}">
                  <a16:creationId xmlns:a16="http://schemas.microsoft.com/office/drawing/2014/main" xmlns="" id="{FB3369A6-E90F-453C-AFF2-0EE3819C3B4C}"/>
                </a:ext>
              </a:extLst>
            </p:cNvPr>
            <p:cNvSpPr/>
            <p:nvPr/>
          </p:nvSpPr>
          <p:spPr>
            <a:xfrm>
              <a:off x="8824278" y="513810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6" name="任意多边形: 形状 1205">
              <a:extLst>
                <a:ext uri="{FF2B5EF4-FFF2-40B4-BE49-F238E27FC236}">
                  <a16:creationId xmlns:a16="http://schemas.microsoft.com/office/drawing/2014/main" xmlns="" id="{47A02812-B6CD-434B-B2CD-83DEADF84E2F}"/>
                </a:ext>
              </a:extLst>
            </p:cNvPr>
            <p:cNvSpPr/>
            <p:nvPr/>
          </p:nvSpPr>
          <p:spPr>
            <a:xfrm>
              <a:off x="8713153" y="5138103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8 h 50800"/>
                <a:gd name="connsiteX3" fmla="*/ 4763 w 76200"/>
                <a:gd name="connsiteY3" fmla="*/ 4984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8"/>
                  </a:lnTo>
                  <a:lnTo>
                    <a:pt x="4763" y="4984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7" name="任意多边形: 形状 1206">
              <a:extLst>
                <a:ext uri="{FF2B5EF4-FFF2-40B4-BE49-F238E27FC236}">
                  <a16:creationId xmlns:a16="http://schemas.microsoft.com/office/drawing/2014/main" xmlns="" id="{BCEB4345-1D9A-4B0C-AAC2-24B7A9086EF2}"/>
                </a:ext>
              </a:extLst>
            </p:cNvPr>
            <p:cNvSpPr/>
            <p:nvPr/>
          </p:nvSpPr>
          <p:spPr>
            <a:xfrm>
              <a:off x="8937308" y="5248593"/>
              <a:ext cx="76200" cy="50800"/>
            </a:xfrm>
            <a:custGeom>
              <a:avLst/>
              <a:gdLst>
                <a:gd name="connsiteX0" fmla="*/ 4762 w 76200"/>
                <a:gd name="connsiteY0" fmla="*/ 4762 h 50800"/>
                <a:gd name="connsiteX1" fmla="*/ 71437 w 76200"/>
                <a:gd name="connsiteY1" fmla="*/ 4762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2"/>
                  </a:moveTo>
                  <a:lnTo>
                    <a:pt x="71437" y="4762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8" name="任意多边形: 形状 1207">
              <a:extLst>
                <a:ext uri="{FF2B5EF4-FFF2-40B4-BE49-F238E27FC236}">
                  <a16:creationId xmlns:a16="http://schemas.microsoft.com/office/drawing/2014/main" xmlns="" id="{CEEA8E0D-94B4-442D-B9A2-C09107311F35}"/>
                </a:ext>
              </a:extLst>
            </p:cNvPr>
            <p:cNvSpPr/>
            <p:nvPr/>
          </p:nvSpPr>
          <p:spPr>
            <a:xfrm>
              <a:off x="8824278" y="5248593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9" name="任意多边形: 形状 1208">
              <a:extLst>
                <a:ext uri="{FF2B5EF4-FFF2-40B4-BE49-F238E27FC236}">
                  <a16:creationId xmlns:a16="http://schemas.microsoft.com/office/drawing/2014/main" xmlns="" id="{B3B2D7B6-D737-45D9-96FA-982BACFE05DD}"/>
                </a:ext>
              </a:extLst>
            </p:cNvPr>
            <p:cNvSpPr/>
            <p:nvPr/>
          </p:nvSpPr>
          <p:spPr>
            <a:xfrm>
              <a:off x="8713153" y="5248593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0" name="任意多边形: 形状 1209">
              <a:extLst>
                <a:ext uri="{FF2B5EF4-FFF2-40B4-BE49-F238E27FC236}">
                  <a16:creationId xmlns:a16="http://schemas.microsoft.com/office/drawing/2014/main" xmlns="" id="{70C972A1-EFB5-4CB6-BE70-E73D8032207A}"/>
                </a:ext>
              </a:extLst>
            </p:cNvPr>
            <p:cNvSpPr/>
            <p:nvPr/>
          </p:nvSpPr>
          <p:spPr>
            <a:xfrm>
              <a:off x="8937308" y="5359718"/>
              <a:ext cx="76200" cy="50800"/>
            </a:xfrm>
            <a:custGeom>
              <a:avLst/>
              <a:gdLst>
                <a:gd name="connsiteX0" fmla="*/ 4762 w 76200"/>
                <a:gd name="connsiteY0" fmla="*/ 4762 h 50800"/>
                <a:gd name="connsiteX1" fmla="*/ 71437 w 76200"/>
                <a:gd name="connsiteY1" fmla="*/ 4762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2"/>
                  </a:moveTo>
                  <a:lnTo>
                    <a:pt x="71437" y="4762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1" name="任意多边形: 形状 1210">
              <a:extLst>
                <a:ext uri="{FF2B5EF4-FFF2-40B4-BE49-F238E27FC236}">
                  <a16:creationId xmlns:a16="http://schemas.microsoft.com/office/drawing/2014/main" xmlns="" id="{5CF4AE34-8B1E-4081-8726-C56C5CA54AFE}"/>
                </a:ext>
              </a:extLst>
            </p:cNvPr>
            <p:cNvSpPr/>
            <p:nvPr/>
          </p:nvSpPr>
          <p:spPr>
            <a:xfrm>
              <a:off x="8824278" y="5359718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2" name="任意多边形: 形状 1211">
              <a:extLst>
                <a:ext uri="{FF2B5EF4-FFF2-40B4-BE49-F238E27FC236}">
                  <a16:creationId xmlns:a16="http://schemas.microsoft.com/office/drawing/2014/main" xmlns="" id="{D81D1678-3056-474E-A62C-B1A38F6F46B9}"/>
                </a:ext>
              </a:extLst>
            </p:cNvPr>
            <p:cNvSpPr/>
            <p:nvPr/>
          </p:nvSpPr>
          <p:spPr>
            <a:xfrm>
              <a:off x="8713153" y="5359718"/>
              <a:ext cx="76200" cy="50800"/>
            </a:xfrm>
            <a:custGeom>
              <a:avLst/>
              <a:gdLst>
                <a:gd name="connsiteX0" fmla="*/ 4763 w 76200"/>
                <a:gd name="connsiteY0" fmla="*/ 4762 h 50800"/>
                <a:gd name="connsiteX1" fmla="*/ 71438 w 76200"/>
                <a:gd name="connsiteY1" fmla="*/ 4762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2"/>
                  </a:moveTo>
                  <a:lnTo>
                    <a:pt x="71438" y="4762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3" name="任意多边形: 形状 1212">
              <a:extLst>
                <a:ext uri="{FF2B5EF4-FFF2-40B4-BE49-F238E27FC236}">
                  <a16:creationId xmlns:a16="http://schemas.microsoft.com/office/drawing/2014/main" xmlns="" id="{4C9E10C1-A955-420D-9807-783896D563A1}"/>
                </a:ext>
              </a:extLst>
            </p:cNvPr>
            <p:cNvSpPr/>
            <p:nvPr/>
          </p:nvSpPr>
          <p:spPr>
            <a:xfrm>
              <a:off x="8937308" y="5470208"/>
              <a:ext cx="76200" cy="50800"/>
            </a:xfrm>
            <a:custGeom>
              <a:avLst/>
              <a:gdLst>
                <a:gd name="connsiteX0" fmla="*/ 4762 w 76200"/>
                <a:gd name="connsiteY0" fmla="*/ 4763 h 50800"/>
                <a:gd name="connsiteX1" fmla="*/ 71437 w 76200"/>
                <a:gd name="connsiteY1" fmla="*/ 4763 h 50800"/>
                <a:gd name="connsiteX2" fmla="*/ 71437 w 76200"/>
                <a:gd name="connsiteY2" fmla="*/ 49847 h 50800"/>
                <a:gd name="connsiteX3" fmla="*/ 4762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2" y="4763"/>
                  </a:moveTo>
                  <a:lnTo>
                    <a:pt x="71437" y="4763"/>
                  </a:lnTo>
                  <a:lnTo>
                    <a:pt x="71437" y="49847"/>
                  </a:lnTo>
                  <a:lnTo>
                    <a:pt x="4762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4" name="任意多边形: 形状 1213">
              <a:extLst>
                <a:ext uri="{FF2B5EF4-FFF2-40B4-BE49-F238E27FC236}">
                  <a16:creationId xmlns:a16="http://schemas.microsoft.com/office/drawing/2014/main" xmlns="" id="{05F5F0D9-FD3F-44EE-AF45-71F105CC575C}"/>
                </a:ext>
              </a:extLst>
            </p:cNvPr>
            <p:cNvSpPr/>
            <p:nvPr/>
          </p:nvSpPr>
          <p:spPr>
            <a:xfrm>
              <a:off x="8824278" y="54702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5" name="任意多边形: 形状 1214">
              <a:extLst>
                <a:ext uri="{FF2B5EF4-FFF2-40B4-BE49-F238E27FC236}">
                  <a16:creationId xmlns:a16="http://schemas.microsoft.com/office/drawing/2014/main" xmlns="" id="{F9FA46EC-3774-4676-9C2E-BE92AB634E0C}"/>
                </a:ext>
              </a:extLst>
            </p:cNvPr>
            <p:cNvSpPr/>
            <p:nvPr/>
          </p:nvSpPr>
          <p:spPr>
            <a:xfrm>
              <a:off x="8713153" y="5470208"/>
              <a:ext cx="76200" cy="50800"/>
            </a:xfrm>
            <a:custGeom>
              <a:avLst/>
              <a:gdLst>
                <a:gd name="connsiteX0" fmla="*/ 4763 w 76200"/>
                <a:gd name="connsiteY0" fmla="*/ 4763 h 50800"/>
                <a:gd name="connsiteX1" fmla="*/ 71438 w 76200"/>
                <a:gd name="connsiteY1" fmla="*/ 4763 h 50800"/>
                <a:gd name="connsiteX2" fmla="*/ 71438 w 76200"/>
                <a:gd name="connsiteY2" fmla="*/ 49847 h 50800"/>
                <a:gd name="connsiteX3" fmla="*/ 4763 w 76200"/>
                <a:gd name="connsiteY3" fmla="*/ 4984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0800">
                  <a:moveTo>
                    <a:pt x="4763" y="4763"/>
                  </a:moveTo>
                  <a:lnTo>
                    <a:pt x="71438" y="4763"/>
                  </a:lnTo>
                  <a:lnTo>
                    <a:pt x="71438" y="49847"/>
                  </a:lnTo>
                  <a:lnTo>
                    <a:pt x="4763" y="4984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6" name="任意多边形: 形状 1215">
              <a:extLst>
                <a:ext uri="{FF2B5EF4-FFF2-40B4-BE49-F238E27FC236}">
                  <a16:creationId xmlns:a16="http://schemas.microsoft.com/office/drawing/2014/main" xmlns="" id="{8F719968-DA30-4510-9FE5-3C926822FFB0}"/>
                </a:ext>
              </a:extLst>
            </p:cNvPr>
            <p:cNvSpPr/>
            <p:nvPr/>
          </p:nvSpPr>
          <p:spPr>
            <a:xfrm>
              <a:off x="8647747" y="2105977"/>
              <a:ext cx="533400" cy="2711450"/>
            </a:xfrm>
            <a:custGeom>
              <a:avLst/>
              <a:gdLst>
                <a:gd name="connsiteX0" fmla="*/ 4763 w 533400"/>
                <a:gd name="connsiteY0" fmla="*/ 4763 h 2711450"/>
                <a:gd name="connsiteX1" fmla="*/ 4763 w 533400"/>
                <a:gd name="connsiteY1" fmla="*/ 1561148 h 2711450"/>
                <a:gd name="connsiteX2" fmla="*/ 4763 w 533400"/>
                <a:gd name="connsiteY2" fmla="*/ 1604963 h 2711450"/>
                <a:gd name="connsiteX3" fmla="*/ 4763 w 533400"/>
                <a:gd name="connsiteY3" fmla="*/ 2711133 h 2711450"/>
                <a:gd name="connsiteX4" fmla="*/ 531178 w 533400"/>
                <a:gd name="connsiteY4" fmla="*/ 2711133 h 2711450"/>
                <a:gd name="connsiteX5" fmla="*/ 531178 w 533400"/>
                <a:gd name="connsiteY5" fmla="*/ 1604963 h 2711450"/>
                <a:gd name="connsiteX6" fmla="*/ 531178 w 533400"/>
                <a:gd name="connsiteY6" fmla="*/ 1561148 h 2711450"/>
                <a:gd name="connsiteX7" fmla="*/ 531178 w 533400"/>
                <a:gd name="connsiteY7" fmla="*/ 4763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711450">
                  <a:moveTo>
                    <a:pt x="4763" y="4763"/>
                  </a:moveTo>
                  <a:lnTo>
                    <a:pt x="4763" y="1561148"/>
                  </a:lnTo>
                  <a:lnTo>
                    <a:pt x="4763" y="1604963"/>
                  </a:lnTo>
                  <a:lnTo>
                    <a:pt x="4763" y="2711133"/>
                  </a:lnTo>
                  <a:lnTo>
                    <a:pt x="531178" y="2711133"/>
                  </a:lnTo>
                  <a:lnTo>
                    <a:pt x="531178" y="1604963"/>
                  </a:lnTo>
                  <a:lnTo>
                    <a:pt x="531178" y="1561148"/>
                  </a:lnTo>
                  <a:lnTo>
                    <a:pt x="531178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7" name="任意多边形: 形状 1216">
              <a:extLst>
                <a:ext uri="{FF2B5EF4-FFF2-40B4-BE49-F238E27FC236}">
                  <a16:creationId xmlns:a16="http://schemas.microsoft.com/office/drawing/2014/main" xmlns="" id="{4456BDA2-BAF3-4C64-97A6-8001DFAD8001}"/>
                </a:ext>
              </a:extLst>
            </p:cNvPr>
            <p:cNvSpPr/>
            <p:nvPr/>
          </p:nvSpPr>
          <p:spPr>
            <a:xfrm>
              <a:off x="8647747" y="3967163"/>
              <a:ext cx="533400" cy="1657350"/>
            </a:xfrm>
            <a:custGeom>
              <a:avLst/>
              <a:gdLst>
                <a:gd name="connsiteX0" fmla="*/ 4763 w 533400"/>
                <a:gd name="connsiteY0" fmla="*/ 4763 h 1657350"/>
                <a:gd name="connsiteX1" fmla="*/ 4763 w 533400"/>
                <a:gd name="connsiteY1" fmla="*/ 1652588 h 1657350"/>
                <a:gd name="connsiteX2" fmla="*/ 403543 w 533400"/>
                <a:gd name="connsiteY2" fmla="*/ 1652588 h 1657350"/>
                <a:gd name="connsiteX3" fmla="*/ 403543 w 533400"/>
                <a:gd name="connsiteY3" fmla="*/ 849947 h 1657350"/>
                <a:gd name="connsiteX4" fmla="*/ 531178 w 533400"/>
                <a:gd name="connsiteY4" fmla="*/ 849947 h 1657350"/>
                <a:gd name="connsiteX5" fmla="*/ 531178 w 533400"/>
                <a:gd name="connsiteY5" fmla="*/ 279083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657350">
                  <a:moveTo>
                    <a:pt x="4763" y="4763"/>
                  </a:moveTo>
                  <a:lnTo>
                    <a:pt x="4763" y="1652588"/>
                  </a:lnTo>
                  <a:lnTo>
                    <a:pt x="403543" y="1652588"/>
                  </a:lnTo>
                  <a:lnTo>
                    <a:pt x="403543" y="849947"/>
                  </a:lnTo>
                  <a:lnTo>
                    <a:pt x="531178" y="849947"/>
                  </a:lnTo>
                  <a:lnTo>
                    <a:pt x="531178" y="279083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8" name="任意多边形: 形状 1217">
              <a:extLst>
                <a:ext uri="{FF2B5EF4-FFF2-40B4-BE49-F238E27FC236}">
                  <a16:creationId xmlns:a16="http://schemas.microsoft.com/office/drawing/2014/main" xmlns="" id="{FDDD75A7-40FD-44D7-95CA-D40B644AA0E7}"/>
                </a:ext>
              </a:extLst>
            </p:cNvPr>
            <p:cNvSpPr/>
            <p:nvPr/>
          </p:nvSpPr>
          <p:spPr>
            <a:xfrm>
              <a:off x="9021763" y="334549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9" name="任意多边形: 形状 1218">
              <a:extLst>
                <a:ext uri="{FF2B5EF4-FFF2-40B4-BE49-F238E27FC236}">
                  <a16:creationId xmlns:a16="http://schemas.microsoft.com/office/drawing/2014/main" xmlns="" id="{CDAE2AFD-6820-4F6C-9B84-151E2716F720}"/>
                </a:ext>
              </a:extLst>
            </p:cNvPr>
            <p:cNvSpPr/>
            <p:nvPr/>
          </p:nvSpPr>
          <p:spPr>
            <a:xfrm>
              <a:off x="8876348" y="3345498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2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0" name="任意多边形: 形状 1219">
              <a:extLst>
                <a:ext uri="{FF2B5EF4-FFF2-40B4-BE49-F238E27FC236}">
                  <a16:creationId xmlns:a16="http://schemas.microsoft.com/office/drawing/2014/main" xmlns="" id="{F2E5ED1B-0F94-42DB-BDFA-B48AEC927516}"/>
                </a:ext>
              </a:extLst>
            </p:cNvPr>
            <p:cNvSpPr/>
            <p:nvPr/>
          </p:nvSpPr>
          <p:spPr>
            <a:xfrm>
              <a:off x="8732838" y="334549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xmlns="" id="{C27D320A-0D92-4EE7-ABF9-282D2777E57B}"/>
                </a:ext>
              </a:extLst>
            </p:cNvPr>
            <p:cNvSpPr/>
            <p:nvPr/>
          </p:nvSpPr>
          <p:spPr>
            <a:xfrm>
              <a:off x="9021763" y="348900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xmlns="" id="{3D0C80F3-E24A-436E-BDC1-4FA3DB45AA27}"/>
                </a:ext>
              </a:extLst>
            </p:cNvPr>
            <p:cNvSpPr/>
            <p:nvPr/>
          </p:nvSpPr>
          <p:spPr>
            <a:xfrm>
              <a:off x="8876348" y="348900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xmlns="" id="{17F5A213-EE0A-4564-A528-43E441597322}"/>
                </a:ext>
              </a:extLst>
            </p:cNvPr>
            <p:cNvSpPr/>
            <p:nvPr/>
          </p:nvSpPr>
          <p:spPr>
            <a:xfrm>
              <a:off x="8732838" y="348900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4" name="任意多边形: 形状 1223">
              <a:extLst>
                <a:ext uri="{FF2B5EF4-FFF2-40B4-BE49-F238E27FC236}">
                  <a16:creationId xmlns:a16="http://schemas.microsoft.com/office/drawing/2014/main" xmlns="" id="{6A6D9DB9-A1DA-459A-A9FB-C3272721A40B}"/>
                </a:ext>
              </a:extLst>
            </p:cNvPr>
            <p:cNvSpPr/>
            <p:nvPr/>
          </p:nvSpPr>
          <p:spPr>
            <a:xfrm>
              <a:off x="9021763" y="3632517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5" name="任意多边形: 形状 1224">
              <a:extLst>
                <a:ext uri="{FF2B5EF4-FFF2-40B4-BE49-F238E27FC236}">
                  <a16:creationId xmlns:a16="http://schemas.microsoft.com/office/drawing/2014/main" xmlns="" id="{CAB1CD48-3C40-4912-B894-C3F70E322672}"/>
                </a:ext>
              </a:extLst>
            </p:cNvPr>
            <p:cNvSpPr/>
            <p:nvPr/>
          </p:nvSpPr>
          <p:spPr>
            <a:xfrm>
              <a:off x="8876348" y="3632517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xmlns="" id="{6E4AE16D-24F5-40F5-8063-0B5A61E5A14C}"/>
                </a:ext>
              </a:extLst>
            </p:cNvPr>
            <p:cNvSpPr/>
            <p:nvPr/>
          </p:nvSpPr>
          <p:spPr>
            <a:xfrm>
              <a:off x="8732838" y="3632517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xmlns="" id="{B6309CE2-DA48-4471-B399-73C9B1DFF1C0}"/>
                </a:ext>
              </a:extLst>
            </p:cNvPr>
            <p:cNvSpPr/>
            <p:nvPr/>
          </p:nvSpPr>
          <p:spPr>
            <a:xfrm>
              <a:off x="9021763" y="3775392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xmlns="" id="{F0A7A6F7-17DE-4A9A-93CA-C9013E11BA2E}"/>
                </a:ext>
              </a:extLst>
            </p:cNvPr>
            <p:cNvSpPr/>
            <p:nvPr/>
          </p:nvSpPr>
          <p:spPr>
            <a:xfrm>
              <a:off x="8876348" y="3775392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9" name="任意多边形: 形状 1228">
              <a:extLst>
                <a:ext uri="{FF2B5EF4-FFF2-40B4-BE49-F238E27FC236}">
                  <a16:creationId xmlns:a16="http://schemas.microsoft.com/office/drawing/2014/main" xmlns="" id="{02BA9A49-6B60-4738-87E6-54F081982E01}"/>
                </a:ext>
              </a:extLst>
            </p:cNvPr>
            <p:cNvSpPr/>
            <p:nvPr/>
          </p:nvSpPr>
          <p:spPr>
            <a:xfrm>
              <a:off x="8732838" y="3775392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xmlns="" id="{D5FEBF41-BB53-434B-8568-609984C0546D}"/>
                </a:ext>
              </a:extLst>
            </p:cNvPr>
            <p:cNvSpPr/>
            <p:nvPr/>
          </p:nvSpPr>
          <p:spPr>
            <a:xfrm>
              <a:off x="9021763" y="391890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xmlns="" id="{75309444-E717-47C3-B493-CCA7573E38AA}"/>
                </a:ext>
              </a:extLst>
            </p:cNvPr>
            <p:cNvSpPr/>
            <p:nvPr/>
          </p:nvSpPr>
          <p:spPr>
            <a:xfrm>
              <a:off x="8876348" y="391890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xmlns="" id="{A26DB45E-65F0-419F-A94B-AB05AF5BBE17}"/>
                </a:ext>
              </a:extLst>
            </p:cNvPr>
            <p:cNvSpPr/>
            <p:nvPr/>
          </p:nvSpPr>
          <p:spPr>
            <a:xfrm>
              <a:off x="8732838" y="391890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3" name="任意多边形: 形状 1232">
              <a:extLst>
                <a:ext uri="{FF2B5EF4-FFF2-40B4-BE49-F238E27FC236}">
                  <a16:creationId xmlns:a16="http://schemas.microsoft.com/office/drawing/2014/main" xmlns="" id="{DDFEDF5C-3F4F-4EAF-ACF3-068B8C6DF76D}"/>
                </a:ext>
              </a:extLst>
            </p:cNvPr>
            <p:cNvSpPr/>
            <p:nvPr/>
          </p:nvSpPr>
          <p:spPr>
            <a:xfrm>
              <a:off x="9021763" y="405225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xmlns="" id="{068DC1CA-265B-4D02-9F32-21F3B44200D3}"/>
                </a:ext>
              </a:extLst>
            </p:cNvPr>
            <p:cNvSpPr/>
            <p:nvPr/>
          </p:nvSpPr>
          <p:spPr>
            <a:xfrm>
              <a:off x="8876348" y="405225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xmlns="" id="{C48C85F0-B3DE-4949-9149-4E1F0439E722}"/>
                </a:ext>
              </a:extLst>
            </p:cNvPr>
            <p:cNvSpPr/>
            <p:nvPr/>
          </p:nvSpPr>
          <p:spPr>
            <a:xfrm>
              <a:off x="8732838" y="405225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xmlns="" id="{71FBCE13-F1F4-478A-B8E4-EF5A1A3D07C1}"/>
                </a:ext>
              </a:extLst>
            </p:cNvPr>
            <p:cNvSpPr/>
            <p:nvPr/>
          </p:nvSpPr>
          <p:spPr>
            <a:xfrm>
              <a:off x="9021763" y="41957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7" name="任意多边形: 形状 1236">
              <a:extLst>
                <a:ext uri="{FF2B5EF4-FFF2-40B4-BE49-F238E27FC236}">
                  <a16:creationId xmlns:a16="http://schemas.microsoft.com/office/drawing/2014/main" xmlns="" id="{AF60B59C-C416-4218-961E-372EA3B5E9CA}"/>
                </a:ext>
              </a:extLst>
            </p:cNvPr>
            <p:cNvSpPr/>
            <p:nvPr/>
          </p:nvSpPr>
          <p:spPr>
            <a:xfrm>
              <a:off x="8876348" y="419576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8" name="任意多边形: 形状 1237">
              <a:extLst>
                <a:ext uri="{FF2B5EF4-FFF2-40B4-BE49-F238E27FC236}">
                  <a16:creationId xmlns:a16="http://schemas.microsoft.com/office/drawing/2014/main" xmlns="" id="{E56A672E-F8BD-4010-AF4A-E1489277FFD7}"/>
                </a:ext>
              </a:extLst>
            </p:cNvPr>
            <p:cNvSpPr/>
            <p:nvPr/>
          </p:nvSpPr>
          <p:spPr>
            <a:xfrm>
              <a:off x="8732838" y="41957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9" name="任意多边形: 形状 1238">
              <a:extLst>
                <a:ext uri="{FF2B5EF4-FFF2-40B4-BE49-F238E27FC236}">
                  <a16:creationId xmlns:a16="http://schemas.microsoft.com/office/drawing/2014/main" xmlns="" id="{94E97CCC-12C7-4160-9828-B0478A5F11DF}"/>
                </a:ext>
              </a:extLst>
            </p:cNvPr>
            <p:cNvSpPr/>
            <p:nvPr/>
          </p:nvSpPr>
          <p:spPr>
            <a:xfrm>
              <a:off x="9021763" y="43386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0" name="任意多边形: 形状 1239">
              <a:extLst>
                <a:ext uri="{FF2B5EF4-FFF2-40B4-BE49-F238E27FC236}">
                  <a16:creationId xmlns:a16="http://schemas.microsoft.com/office/drawing/2014/main" xmlns="" id="{F17567E9-A61C-41BA-9A17-641F05F9BD39}"/>
                </a:ext>
              </a:extLst>
            </p:cNvPr>
            <p:cNvSpPr/>
            <p:nvPr/>
          </p:nvSpPr>
          <p:spPr>
            <a:xfrm>
              <a:off x="8876348" y="433863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1" name="任意多边形: 形状 1240">
              <a:extLst>
                <a:ext uri="{FF2B5EF4-FFF2-40B4-BE49-F238E27FC236}">
                  <a16:creationId xmlns:a16="http://schemas.microsoft.com/office/drawing/2014/main" xmlns="" id="{278BFED9-42C9-4714-B067-1DE7BC93C69C}"/>
                </a:ext>
              </a:extLst>
            </p:cNvPr>
            <p:cNvSpPr/>
            <p:nvPr/>
          </p:nvSpPr>
          <p:spPr>
            <a:xfrm>
              <a:off x="8732838" y="43386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2" name="任意多边形: 形状 1241">
              <a:extLst>
                <a:ext uri="{FF2B5EF4-FFF2-40B4-BE49-F238E27FC236}">
                  <a16:creationId xmlns:a16="http://schemas.microsoft.com/office/drawing/2014/main" xmlns="" id="{1D8AECBD-0BBB-42A6-9A4B-A817CB3C4F8A}"/>
                </a:ext>
              </a:extLst>
            </p:cNvPr>
            <p:cNvSpPr/>
            <p:nvPr/>
          </p:nvSpPr>
          <p:spPr>
            <a:xfrm>
              <a:off x="9021763" y="448214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3" name="任意多边形: 形状 1242">
              <a:extLst>
                <a:ext uri="{FF2B5EF4-FFF2-40B4-BE49-F238E27FC236}">
                  <a16:creationId xmlns:a16="http://schemas.microsoft.com/office/drawing/2014/main" xmlns="" id="{DFB25EF1-5974-4203-96FC-C236C789D064}"/>
                </a:ext>
              </a:extLst>
            </p:cNvPr>
            <p:cNvSpPr/>
            <p:nvPr/>
          </p:nvSpPr>
          <p:spPr>
            <a:xfrm>
              <a:off x="8876348" y="4482148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2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4" name="任意多边形: 形状 1243">
              <a:extLst>
                <a:ext uri="{FF2B5EF4-FFF2-40B4-BE49-F238E27FC236}">
                  <a16:creationId xmlns:a16="http://schemas.microsoft.com/office/drawing/2014/main" xmlns="" id="{A7A90D09-BEBA-4547-A8A5-3E25D000A505}"/>
                </a:ext>
              </a:extLst>
            </p:cNvPr>
            <p:cNvSpPr/>
            <p:nvPr/>
          </p:nvSpPr>
          <p:spPr>
            <a:xfrm>
              <a:off x="8732838" y="4482148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2 h 63500"/>
                <a:gd name="connsiteX3" fmla="*/ 4763 w 9525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5" name="任意多边形: 形状 1244">
              <a:extLst>
                <a:ext uri="{FF2B5EF4-FFF2-40B4-BE49-F238E27FC236}">
                  <a16:creationId xmlns:a16="http://schemas.microsoft.com/office/drawing/2014/main" xmlns="" id="{DC4D454A-3C65-4F4A-8C8B-8584ADC09DA1}"/>
                </a:ext>
              </a:extLst>
            </p:cNvPr>
            <p:cNvSpPr/>
            <p:nvPr/>
          </p:nvSpPr>
          <p:spPr>
            <a:xfrm>
              <a:off x="9021763" y="46256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6" name="任意多边形: 形状 1245">
              <a:extLst>
                <a:ext uri="{FF2B5EF4-FFF2-40B4-BE49-F238E27FC236}">
                  <a16:creationId xmlns:a16="http://schemas.microsoft.com/office/drawing/2014/main" xmlns="" id="{C62FF62A-3779-4A89-8189-1F66A38699FF}"/>
                </a:ext>
              </a:extLst>
            </p:cNvPr>
            <p:cNvSpPr/>
            <p:nvPr/>
          </p:nvSpPr>
          <p:spPr>
            <a:xfrm>
              <a:off x="8876348" y="462565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7" name="任意多边形: 形状 1246">
              <a:extLst>
                <a:ext uri="{FF2B5EF4-FFF2-40B4-BE49-F238E27FC236}">
                  <a16:creationId xmlns:a16="http://schemas.microsoft.com/office/drawing/2014/main" xmlns="" id="{222362ED-9ABF-4B2A-A36D-30C43F4F59EB}"/>
                </a:ext>
              </a:extLst>
            </p:cNvPr>
            <p:cNvSpPr/>
            <p:nvPr/>
          </p:nvSpPr>
          <p:spPr>
            <a:xfrm>
              <a:off x="8732838" y="46256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8" name="任意多边形: 形状 1247">
              <a:extLst>
                <a:ext uri="{FF2B5EF4-FFF2-40B4-BE49-F238E27FC236}">
                  <a16:creationId xmlns:a16="http://schemas.microsoft.com/office/drawing/2014/main" xmlns="" id="{C9CD75B7-F036-47E7-9F7E-0250E767386B}"/>
                </a:ext>
              </a:extLst>
            </p:cNvPr>
            <p:cNvSpPr/>
            <p:nvPr/>
          </p:nvSpPr>
          <p:spPr>
            <a:xfrm>
              <a:off x="9021763" y="221329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9" name="任意多边形: 形状 1248">
              <a:extLst>
                <a:ext uri="{FF2B5EF4-FFF2-40B4-BE49-F238E27FC236}">
                  <a16:creationId xmlns:a16="http://schemas.microsoft.com/office/drawing/2014/main" xmlns="" id="{66538CC8-FF38-4B86-AC3E-9794936D18CD}"/>
                </a:ext>
              </a:extLst>
            </p:cNvPr>
            <p:cNvSpPr/>
            <p:nvPr/>
          </p:nvSpPr>
          <p:spPr>
            <a:xfrm>
              <a:off x="8876348" y="2213293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0" name="任意多边形: 形状 1249">
              <a:extLst>
                <a:ext uri="{FF2B5EF4-FFF2-40B4-BE49-F238E27FC236}">
                  <a16:creationId xmlns:a16="http://schemas.microsoft.com/office/drawing/2014/main" xmlns="" id="{C18169B2-5978-4F48-B19F-540656CB7203}"/>
                </a:ext>
              </a:extLst>
            </p:cNvPr>
            <p:cNvSpPr/>
            <p:nvPr/>
          </p:nvSpPr>
          <p:spPr>
            <a:xfrm>
              <a:off x="8732838" y="221329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1" name="任意多边形: 形状 1250">
              <a:extLst>
                <a:ext uri="{FF2B5EF4-FFF2-40B4-BE49-F238E27FC236}">
                  <a16:creationId xmlns:a16="http://schemas.microsoft.com/office/drawing/2014/main" xmlns="" id="{86736C6D-7D74-4438-8806-69B9A7A89B03}"/>
                </a:ext>
              </a:extLst>
            </p:cNvPr>
            <p:cNvSpPr/>
            <p:nvPr/>
          </p:nvSpPr>
          <p:spPr>
            <a:xfrm>
              <a:off x="9021763" y="235680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2" name="任意多边形: 形状 1251">
              <a:extLst>
                <a:ext uri="{FF2B5EF4-FFF2-40B4-BE49-F238E27FC236}">
                  <a16:creationId xmlns:a16="http://schemas.microsoft.com/office/drawing/2014/main" xmlns="" id="{60A24E61-F381-488E-A4A3-011897566720}"/>
                </a:ext>
              </a:extLst>
            </p:cNvPr>
            <p:cNvSpPr/>
            <p:nvPr/>
          </p:nvSpPr>
          <p:spPr>
            <a:xfrm>
              <a:off x="8876348" y="2356803"/>
              <a:ext cx="95250" cy="63500"/>
            </a:xfrm>
            <a:custGeom>
              <a:avLst/>
              <a:gdLst>
                <a:gd name="connsiteX0" fmla="*/ 4762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3" name="任意多边形: 形状 1252">
              <a:extLst>
                <a:ext uri="{FF2B5EF4-FFF2-40B4-BE49-F238E27FC236}">
                  <a16:creationId xmlns:a16="http://schemas.microsoft.com/office/drawing/2014/main" xmlns="" id="{F90C7D4B-E2A8-40D7-9F19-FACEFBC74338}"/>
                </a:ext>
              </a:extLst>
            </p:cNvPr>
            <p:cNvSpPr/>
            <p:nvPr/>
          </p:nvSpPr>
          <p:spPr>
            <a:xfrm>
              <a:off x="8732838" y="2356803"/>
              <a:ext cx="95250" cy="63500"/>
            </a:xfrm>
            <a:custGeom>
              <a:avLst/>
              <a:gdLst>
                <a:gd name="connsiteX0" fmla="*/ 4763 w 95250"/>
                <a:gd name="connsiteY0" fmla="*/ 4762 h 63500"/>
                <a:gd name="connsiteX1" fmla="*/ 91122 w 95250"/>
                <a:gd name="connsiteY1" fmla="*/ 4762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2"/>
                  </a:moveTo>
                  <a:lnTo>
                    <a:pt x="91122" y="4762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4" name="任意多边形: 形状 1253">
              <a:extLst>
                <a:ext uri="{FF2B5EF4-FFF2-40B4-BE49-F238E27FC236}">
                  <a16:creationId xmlns:a16="http://schemas.microsoft.com/office/drawing/2014/main" xmlns="" id="{EF8A9A45-62FC-4A05-9DC6-EE2B19741946}"/>
                </a:ext>
              </a:extLst>
            </p:cNvPr>
            <p:cNvSpPr/>
            <p:nvPr/>
          </p:nvSpPr>
          <p:spPr>
            <a:xfrm>
              <a:off x="9021763" y="250031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5" name="任意多边形: 形状 1254">
              <a:extLst>
                <a:ext uri="{FF2B5EF4-FFF2-40B4-BE49-F238E27FC236}">
                  <a16:creationId xmlns:a16="http://schemas.microsoft.com/office/drawing/2014/main" xmlns="" id="{5A0772A2-E1EB-4FB7-8D26-E61C890F600D}"/>
                </a:ext>
              </a:extLst>
            </p:cNvPr>
            <p:cNvSpPr/>
            <p:nvPr/>
          </p:nvSpPr>
          <p:spPr>
            <a:xfrm>
              <a:off x="8876348" y="250031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6" name="任意多边形: 形状 1255">
              <a:extLst>
                <a:ext uri="{FF2B5EF4-FFF2-40B4-BE49-F238E27FC236}">
                  <a16:creationId xmlns:a16="http://schemas.microsoft.com/office/drawing/2014/main" xmlns="" id="{600D3F7F-3660-4A94-BF00-660EF3AD5BC9}"/>
                </a:ext>
              </a:extLst>
            </p:cNvPr>
            <p:cNvSpPr/>
            <p:nvPr/>
          </p:nvSpPr>
          <p:spPr>
            <a:xfrm>
              <a:off x="8732838" y="250031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7" name="任意多边形: 形状 1256">
              <a:extLst>
                <a:ext uri="{FF2B5EF4-FFF2-40B4-BE49-F238E27FC236}">
                  <a16:creationId xmlns:a16="http://schemas.microsoft.com/office/drawing/2014/main" xmlns="" id="{63A53A69-7971-4678-9FBB-53B2460EA7C2}"/>
                </a:ext>
              </a:extLst>
            </p:cNvPr>
            <p:cNvSpPr/>
            <p:nvPr/>
          </p:nvSpPr>
          <p:spPr>
            <a:xfrm>
              <a:off x="9021763" y="26336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8" name="任意多边形: 形状 1257">
              <a:extLst>
                <a:ext uri="{FF2B5EF4-FFF2-40B4-BE49-F238E27FC236}">
                  <a16:creationId xmlns:a16="http://schemas.microsoft.com/office/drawing/2014/main" xmlns="" id="{E75E7211-CE2A-4C44-889E-04C6940D76DA}"/>
                </a:ext>
              </a:extLst>
            </p:cNvPr>
            <p:cNvSpPr/>
            <p:nvPr/>
          </p:nvSpPr>
          <p:spPr>
            <a:xfrm>
              <a:off x="8876348" y="263366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9" name="任意多边形: 形状 1258">
              <a:extLst>
                <a:ext uri="{FF2B5EF4-FFF2-40B4-BE49-F238E27FC236}">
                  <a16:creationId xmlns:a16="http://schemas.microsoft.com/office/drawing/2014/main" xmlns="" id="{F9BB0FB2-4965-4542-A034-80652D8B83C6}"/>
                </a:ext>
              </a:extLst>
            </p:cNvPr>
            <p:cNvSpPr/>
            <p:nvPr/>
          </p:nvSpPr>
          <p:spPr>
            <a:xfrm>
              <a:off x="8732838" y="263366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0" name="任意多边形: 形状 1259">
              <a:extLst>
                <a:ext uri="{FF2B5EF4-FFF2-40B4-BE49-F238E27FC236}">
                  <a16:creationId xmlns:a16="http://schemas.microsoft.com/office/drawing/2014/main" xmlns="" id="{4E4F4789-6CC3-426E-BF99-C52904D26344}"/>
                </a:ext>
              </a:extLst>
            </p:cNvPr>
            <p:cNvSpPr/>
            <p:nvPr/>
          </p:nvSpPr>
          <p:spPr>
            <a:xfrm>
              <a:off x="9021763" y="27765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1" name="任意多边形: 形状 1260">
              <a:extLst>
                <a:ext uri="{FF2B5EF4-FFF2-40B4-BE49-F238E27FC236}">
                  <a16:creationId xmlns:a16="http://schemas.microsoft.com/office/drawing/2014/main" xmlns="" id="{94DCDB43-67D7-4C32-BD5A-724D6F024911}"/>
                </a:ext>
              </a:extLst>
            </p:cNvPr>
            <p:cNvSpPr/>
            <p:nvPr/>
          </p:nvSpPr>
          <p:spPr>
            <a:xfrm>
              <a:off x="8876348" y="277653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2" name="任意多边形: 形状 1261">
              <a:extLst>
                <a:ext uri="{FF2B5EF4-FFF2-40B4-BE49-F238E27FC236}">
                  <a16:creationId xmlns:a16="http://schemas.microsoft.com/office/drawing/2014/main" xmlns="" id="{7C4F48D6-D366-4EC2-81F7-3327A1220846}"/>
                </a:ext>
              </a:extLst>
            </p:cNvPr>
            <p:cNvSpPr/>
            <p:nvPr/>
          </p:nvSpPr>
          <p:spPr>
            <a:xfrm>
              <a:off x="8732838" y="277653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3" name="任意多边形: 形状 1262">
              <a:extLst>
                <a:ext uri="{FF2B5EF4-FFF2-40B4-BE49-F238E27FC236}">
                  <a16:creationId xmlns:a16="http://schemas.microsoft.com/office/drawing/2014/main" xmlns="" id="{4CA9E399-E413-4EBD-8659-D0518309F4DB}"/>
                </a:ext>
              </a:extLst>
            </p:cNvPr>
            <p:cNvSpPr/>
            <p:nvPr/>
          </p:nvSpPr>
          <p:spPr>
            <a:xfrm>
              <a:off x="9021763" y="292004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4" name="任意多边形: 形状 1263">
              <a:extLst>
                <a:ext uri="{FF2B5EF4-FFF2-40B4-BE49-F238E27FC236}">
                  <a16:creationId xmlns:a16="http://schemas.microsoft.com/office/drawing/2014/main" xmlns="" id="{ACB7F26C-8D16-49F3-B0C3-996614DA3FEA}"/>
                </a:ext>
              </a:extLst>
            </p:cNvPr>
            <p:cNvSpPr/>
            <p:nvPr/>
          </p:nvSpPr>
          <p:spPr>
            <a:xfrm>
              <a:off x="8876348" y="292004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5" name="任意多边形: 形状 1264">
              <a:extLst>
                <a:ext uri="{FF2B5EF4-FFF2-40B4-BE49-F238E27FC236}">
                  <a16:creationId xmlns:a16="http://schemas.microsoft.com/office/drawing/2014/main" xmlns="" id="{0980E5C2-4467-47C0-A3D1-082126CF9E12}"/>
                </a:ext>
              </a:extLst>
            </p:cNvPr>
            <p:cNvSpPr/>
            <p:nvPr/>
          </p:nvSpPr>
          <p:spPr>
            <a:xfrm>
              <a:off x="8732838" y="292004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6" name="任意多边形: 形状 1265">
              <a:extLst>
                <a:ext uri="{FF2B5EF4-FFF2-40B4-BE49-F238E27FC236}">
                  <a16:creationId xmlns:a16="http://schemas.microsoft.com/office/drawing/2014/main" xmlns="" id="{D6E08DAB-4888-4B8B-9C5E-4625BA57E401}"/>
                </a:ext>
              </a:extLst>
            </p:cNvPr>
            <p:cNvSpPr/>
            <p:nvPr/>
          </p:nvSpPr>
          <p:spPr>
            <a:xfrm>
              <a:off x="9021763" y="30635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7" name="任意多边形: 形状 1266">
              <a:extLst>
                <a:ext uri="{FF2B5EF4-FFF2-40B4-BE49-F238E27FC236}">
                  <a16:creationId xmlns:a16="http://schemas.microsoft.com/office/drawing/2014/main" xmlns="" id="{87935258-2AD8-4308-9A23-25B804BD5B19}"/>
                </a:ext>
              </a:extLst>
            </p:cNvPr>
            <p:cNvSpPr/>
            <p:nvPr/>
          </p:nvSpPr>
          <p:spPr>
            <a:xfrm>
              <a:off x="8876348" y="3063558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8" name="任意多边形: 形状 1267">
              <a:extLst>
                <a:ext uri="{FF2B5EF4-FFF2-40B4-BE49-F238E27FC236}">
                  <a16:creationId xmlns:a16="http://schemas.microsoft.com/office/drawing/2014/main" xmlns="" id="{11F929AC-2098-4A99-A1A4-E3224170042B}"/>
                </a:ext>
              </a:extLst>
            </p:cNvPr>
            <p:cNvSpPr/>
            <p:nvPr/>
          </p:nvSpPr>
          <p:spPr>
            <a:xfrm>
              <a:off x="8732838" y="3063558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9" name="任意多边形: 形状 1268">
              <a:extLst>
                <a:ext uri="{FF2B5EF4-FFF2-40B4-BE49-F238E27FC236}">
                  <a16:creationId xmlns:a16="http://schemas.microsoft.com/office/drawing/2014/main" xmlns="" id="{5798E918-7884-41BD-8240-444E6AEAB0CA}"/>
                </a:ext>
              </a:extLst>
            </p:cNvPr>
            <p:cNvSpPr/>
            <p:nvPr/>
          </p:nvSpPr>
          <p:spPr>
            <a:xfrm>
              <a:off x="9021763" y="320643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0" name="任意多边形: 形状 1269">
              <a:extLst>
                <a:ext uri="{FF2B5EF4-FFF2-40B4-BE49-F238E27FC236}">
                  <a16:creationId xmlns:a16="http://schemas.microsoft.com/office/drawing/2014/main" xmlns="" id="{72E0F651-5305-4E73-8BFC-A9DDA673A681}"/>
                </a:ext>
              </a:extLst>
            </p:cNvPr>
            <p:cNvSpPr/>
            <p:nvPr/>
          </p:nvSpPr>
          <p:spPr>
            <a:xfrm>
              <a:off x="8876348" y="3206433"/>
              <a:ext cx="95250" cy="63500"/>
            </a:xfrm>
            <a:custGeom>
              <a:avLst/>
              <a:gdLst>
                <a:gd name="connsiteX0" fmla="*/ 4762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2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2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1" name="任意多边形: 形状 1270">
              <a:extLst>
                <a:ext uri="{FF2B5EF4-FFF2-40B4-BE49-F238E27FC236}">
                  <a16:creationId xmlns:a16="http://schemas.microsoft.com/office/drawing/2014/main" xmlns="" id="{61B8EAF8-1184-44E0-AF88-FD07524C0C52}"/>
                </a:ext>
              </a:extLst>
            </p:cNvPr>
            <p:cNvSpPr/>
            <p:nvPr/>
          </p:nvSpPr>
          <p:spPr>
            <a:xfrm>
              <a:off x="8732838" y="3206433"/>
              <a:ext cx="95250" cy="63500"/>
            </a:xfrm>
            <a:custGeom>
              <a:avLst/>
              <a:gdLst>
                <a:gd name="connsiteX0" fmla="*/ 4763 w 95250"/>
                <a:gd name="connsiteY0" fmla="*/ 4763 h 63500"/>
                <a:gd name="connsiteX1" fmla="*/ 91122 w 95250"/>
                <a:gd name="connsiteY1" fmla="*/ 4763 h 63500"/>
                <a:gd name="connsiteX2" fmla="*/ 91122 w 95250"/>
                <a:gd name="connsiteY2" fmla="*/ 63183 h 63500"/>
                <a:gd name="connsiteX3" fmla="*/ 4763 w 9525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3500">
                  <a:moveTo>
                    <a:pt x="4763" y="4763"/>
                  </a:moveTo>
                  <a:lnTo>
                    <a:pt x="91122" y="4763"/>
                  </a:lnTo>
                  <a:lnTo>
                    <a:pt x="91122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2" name="任意多边形: 形状 1271">
              <a:extLst>
                <a:ext uri="{FF2B5EF4-FFF2-40B4-BE49-F238E27FC236}">
                  <a16:creationId xmlns:a16="http://schemas.microsoft.com/office/drawing/2014/main" xmlns="" id="{BB0B6FC6-6F26-45BB-9008-6ACC2BF566E1}"/>
                </a:ext>
              </a:extLst>
            </p:cNvPr>
            <p:cNvSpPr/>
            <p:nvPr/>
          </p:nvSpPr>
          <p:spPr>
            <a:xfrm>
              <a:off x="8769033" y="334549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3" name="任意多边形: 形状 1272">
              <a:extLst>
                <a:ext uri="{FF2B5EF4-FFF2-40B4-BE49-F238E27FC236}">
                  <a16:creationId xmlns:a16="http://schemas.microsoft.com/office/drawing/2014/main" xmlns="" id="{ACE654F5-EDCC-40B6-9125-0B637B7F58AD}"/>
                </a:ext>
              </a:extLst>
            </p:cNvPr>
            <p:cNvSpPr/>
            <p:nvPr/>
          </p:nvSpPr>
          <p:spPr>
            <a:xfrm>
              <a:off x="8769033" y="348900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4" name="任意多边形: 形状 1273">
              <a:extLst>
                <a:ext uri="{FF2B5EF4-FFF2-40B4-BE49-F238E27FC236}">
                  <a16:creationId xmlns:a16="http://schemas.microsoft.com/office/drawing/2014/main" xmlns="" id="{E1B73CF3-1674-4B4E-9E90-CDE463678C53}"/>
                </a:ext>
              </a:extLst>
            </p:cNvPr>
            <p:cNvSpPr/>
            <p:nvPr/>
          </p:nvSpPr>
          <p:spPr>
            <a:xfrm>
              <a:off x="8769033" y="3632517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5" name="任意多边形: 形状 1274">
              <a:extLst>
                <a:ext uri="{FF2B5EF4-FFF2-40B4-BE49-F238E27FC236}">
                  <a16:creationId xmlns:a16="http://schemas.microsoft.com/office/drawing/2014/main" xmlns="" id="{0CEA0A5B-F6FA-4B25-B060-14251235AE93}"/>
                </a:ext>
              </a:extLst>
            </p:cNvPr>
            <p:cNvSpPr/>
            <p:nvPr/>
          </p:nvSpPr>
          <p:spPr>
            <a:xfrm>
              <a:off x="8769033" y="3775392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6" name="任意多边形: 形状 1275">
              <a:extLst>
                <a:ext uri="{FF2B5EF4-FFF2-40B4-BE49-F238E27FC236}">
                  <a16:creationId xmlns:a16="http://schemas.microsoft.com/office/drawing/2014/main" xmlns="" id="{5B95D926-38F7-4A42-9314-70E68F1E63B1}"/>
                </a:ext>
              </a:extLst>
            </p:cNvPr>
            <p:cNvSpPr/>
            <p:nvPr/>
          </p:nvSpPr>
          <p:spPr>
            <a:xfrm>
              <a:off x="8769033" y="391890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7" name="任意多边形: 形状 1276">
              <a:extLst>
                <a:ext uri="{FF2B5EF4-FFF2-40B4-BE49-F238E27FC236}">
                  <a16:creationId xmlns:a16="http://schemas.microsoft.com/office/drawing/2014/main" xmlns="" id="{6636EF9E-5D3E-4F74-8078-E7B5267F72A0}"/>
                </a:ext>
              </a:extLst>
            </p:cNvPr>
            <p:cNvSpPr/>
            <p:nvPr/>
          </p:nvSpPr>
          <p:spPr>
            <a:xfrm>
              <a:off x="8769033" y="405225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8" name="任意多边形: 形状 1277">
              <a:extLst>
                <a:ext uri="{FF2B5EF4-FFF2-40B4-BE49-F238E27FC236}">
                  <a16:creationId xmlns:a16="http://schemas.microsoft.com/office/drawing/2014/main" xmlns="" id="{0BE3DBAD-7C29-46AB-9007-BEA30093637C}"/>
                </a:ext>
              </a:extLst>
            </p:cNvPr>
            <p:cNvSpPr/>
            <p:nvPr/>
          </p:nvSpPr>
          <p:spPr>
            <a:xfrm>
              <a:off x="8769033" y="41957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9" name="任意多边形: 形状 1278">
              <a:extLst>
                <a:ext uri="{FF2B5EF4-FFF2-40B4-BE49-F238E27FC236}">
                  <a16:creationId xmlns:a16="http://schemas.microsoft.com/office/drawing/2014/main" xmlns="" id="{547844E3-8640-4E14-9677-B0B88E1C7CF4}"/>
                </a:ext>
              </a:extLst>
            </p:cNvPr>
            <p:cNvSpPr/>
            <p:nvPr/>
          </p:nvSpPr>
          <p:spPr>
            <a:xfrm>
              <a:off x="8769033" y="43386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0" name="任意多边形: 形状 1279">
              <a:extLst>
                <a:ext uri="{FF2B5EF4-FFF2-40B4-BE49-F238E27FC236}">
                  <a16:creationId xmlns:a16="http://schemas.microsoft.com/office/drawing/2014/main" xmlns="" id="{EB9C53B4-ADF2-4C0E-9821-6AB4A1E9F410}"/>
                </a:ext>
              </a:extLst>
            </p:cNvPr>
            <p:cNvSpPr/>
            <p:nvPr/>
          </p:nvSpPr>
          <p:spPr>
            <a:xfrm>
              <a:off x="8769033" y="448214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1" name="任意多边形: 形状 1280">
              <a:extLst>
                <a:ext uri="{FF2B5EF4-FFF2-40B4-BE49-F238E27FC236}">
                  <a16:creationId xmlns:a16="http://schemas.microsoft.com/office/drawing/2014/main" xmlns="" id="{7F9D700D-D672-4070-BA32-46EB0933E04A}"/>
                </a:ext>
              </a:extLst>
            </p:cNvPr>
            <p:cNvSpPr/>
            <p:nvPr/>
          </p:nvSpPr>
          <p:spPr>
            <a:xfrm>
              <a:off x="8769033" y="462565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2" name="任意多边形: 形状 1281">
              <a:extLst>
                <a:ext uri="{FF2B5EF4-FFF2-40B4-BE49-F238E27FC236}">
                  <a16:creationId xmlns:a16="http://schemas.microsoft.com/office/drawing/2014/main" xmlns="" id="{4192EE51-1138-4237-9CA0-1709871E2977}"/>
                </a:ext>
              </a:extLst>
            </p:cNvPr>
            <p:cNvSpPr/>
            <p:nvPr/>
          </p:nvSpPr>
          <p:spPr>
            <a:xfrm>
              <a:off x="8769033" y="221329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3" name="任意多边形: 形状 1282">
              <a:extLst>
                <a:ext uri="{FF2B5EF4-FFF2-40B4-BE49-F238E27FC236}">
                  <a16:creationId xmlns:a16="http://schemas.microsoft.com/office/drawing/2014/main" xmlns="" id="{873F4AB6-9D2A-43BA-9CB9-2C50D370EE79}"/>
                </a:ext>
              </a:extLst>
            </p:cNvPr>
            <p:cNvSpPr/>
            <p:nvPr/>
          </p:nvSpPr>
          <p:spPr>
            <a:xfrm>
              <a:off x="8769033" y="235680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4" name="任意多边形: 形状 1283">
              <a:extLst>
                <a:ext uri="{FF2B5EF4-FFF2-40B4-BE49-F238E27FC236}">
                  <a16:creationId xmlns:a16="http://schemas.microsoft.com/office/drawing/2014/main" xmlns="" id="{329CE856-B686-42BC-AD34-72706B095423}"/>
                </a:ext>
              </a:extLst>
            </p:cNvPr>
            <p:cNvSpPr/>
            <p:nvPr/>
          </p:nvSpPr>
          <p:spPr>
            <a:xfrm>
              <a:off x="8769033" y="250031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5" name="任意多边形: 形状 1284">
              <a:extLst>
                <a:ext uri="{FF2B5EF4-FFF2-40B4-BE49-F238E27FC236}">
                  <a16:creationId xmlns:a16="http://schemas.microsoft.com/office/drawing/2014/main" xmlns="" id="{A8A8A0A3-C415-4A49-9E28-4B86B5EDAE45}"/>
                </a:ext>
              </a:extLst>
            </p:cNvPr>
            <p:cNvSpPr/>
            <p:nvPr/>
          </p:nvSpPr>
          <p:spPr>
            <a:xfrm>
              <a:off x="8769033" y="26336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6" name="任意多边形: 形状 1285">
              <a:extLst>
                <a:ext uri="{FF2B5EF4-FFF2-40B4-BE49-F238E27FC236}">
                  <a16:creationId xmlns:a16="http://schemas.microsoft.com/office/drawing/2014/main" xmlns="" id="{74CD6051-0D9C-43B0-8D1E-0304B6622341}"/>
                </a:ext>
              </a:extLst>
            </p:cNvPr>
            <p:cNvSpPr/>
            <p:nvPr/>
          </p:nvSpPr>
          <p:spPr>
            <a:xfrm>
              <a:off x="8769033" y="27765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7" name="任意多边形: 形状 1286">
              <a:extLst>
                <a:ext uri="{FF2B5EF4-FFF2-40B4-BE49-F238E27FC236}">
                  <a16:creationId xmlns:a16="http://schemas.microsoft.com/office/drawing/2014/main" xmlns="" id="{F82A1D17-9465-416B-8078-8EC061ECA165}"/>
                </a:ext>
              </a:extLst>
            </p:cNvPr>
            <p:cNvSpPr/>
            <p:nvPr/>
          </p:nvSpPr>
          <p:spPr>
            <a:xfrm>
              <a:off x="8769033" y="292004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8" name="任意多边形: 形状 1287">
              <a:extLst>
                <a:ext uri="{FF2B5EF4-FFF2-40B4-BE49-F238E27FC236}">
                  <a16:creationId xmlns:a16="http://schemas.microsoft.com/office/drawing/2014/main" xmlns="" id="{08494149-030D-4C36-BB30-D1E1FF21CD8E}"/>
                </a:ext>
              </a:extLst>
            </p:cNvPr>
            <p:cNvSpPr/>
            <p:nvPr/>
          </p:nvSpPr>
          <p:spPr>
            <a:xfrm>
              <a:off x="8769033" y="306355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9" name="任意多边形: 形状 1288">
              <a:extLst>
                <a:ext uri="{FF2B5EF4-FFF2-40B4-BE49-F238E27FC236}">
                  <a16:creationId xmlns:a16="http://schemas.microsoft.com/office/drawing/2014/main" xmlns="" id="{BC2F1E85-892E-48CC-8579-F0CC38B82E91}"/>
                </a:ext>
              </a:extLst>
            </p:cNvPr>
            <p:cNvSpPr/>
            <p:nvPr/>
          </p:nvSpPr>
          <p:spPr>
            <a:xfrm>
              <a:off x="8769033" y="320643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0" name="任意多边形: 形状 1289">
              <a:extLst>
                <a:ext uri="{FF2B5EF4-FFF2-40B4-BE49-F238E27FC236}">
                  <a16:creationId xmlns:a16="http://schemas.microsoft.com/office/drawing/2014/main" xmlns="" id="{56020B58-445A-49A1-BF62-B0F0FB8F5604}"/>
                </a:ext>
              </a:extLst>
            </p:cNvPr>
            <p:cNvSpPr/>
            <p:nvPr/>
          </p:nvSpPr>
          <p:spPr>
            <a:xfrm>
              <a:off x="9174163" y="2105977"/>
              <a:ext cx="533400" cy="2711450"/>
            </a:xfrm>
            <a:custGeom>
              <a:avLst/>
              <a:gdLst>
                <a:gd name="connsiteX0" fmla="*/ 4763 w 533400"/>
                <a:gd name="connsiteY0" fmla="*/ 4763 h 2711450"/>
                <a:gd name="connsiteX1" fmla="*/ 4763 w 533400"/>
                <a:gd name="connsiteY1" fmla="*/ 1561148 h 2711450"/>
                <a:gd name="connsiteX2" fmla="*/ 4763 w 533400"/>
                <a:gd name="connsiteY2" fmla="*/ 1604963 h 2711450"/>
                <a:gd name="connsiteX3" fmla="*/ 4763 w 533400"/>
                <a:gd name="connsiteY3" fmla="*/ 2711133 h 2711450"/>
                <a:gd name="connsiteX4" fmla="*/ 531813 w 533400"/>
                <a:gd name="connsiteY4" fmla="*/ 2711133 h 2711450"/>
                <a:gd name="connsiteX5" fmla="*/ 531813 w 533400"/>
                <a:gd name="connsiteY5" fmla="*/ 1604963 h 2711450"/>
                <a:gd name="connsiteX6" fmla="*/ 531813 w 533400"/>
                <a:gd name="connsiteY6" fmla="*/ 1561148 h 2711450"/>
                <a:gd name="connsiteX7" fmla="*/ 531813 w 533400"/>
                <a:gd name="connsiteY7" fmla="*/ 112077 h 271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711450">
                  <a:moveTo>
                    <a:pt x="4763" y="4763"/>
                  </a:moveTo>
                  <a:lnTo>
                    <a:pt x="4763" y="1561148"/>
                  </a:lnTo>
                  <a:lnTo>
                    <a:pt x="4763" y="1604963"/>
                  </a:lnTo>
                  <a:lnTo>
                    <a:pt x="4763" y="2711133"/>
                  </a:lnTo>
                  <a:lnTo>
                    <a:pt x="531813" y="2711133"/>
                  </a:lnTo>
                  <a:lnTo>
                    <a:pt x="531813" y="1604963"/>
                  </a:lnTo>
                  <a:lnTo>
                    <a:pt x="531813" y="1561148"/>
                  </a:lnTo>
                  <a:lnTo>
                    <a:pt x="531813" y="11207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1" name="任意多边形: 形状 1290">
              <a:extLst>
                <a:ext uri="{FF2B5EF4-FFF2-40B4-BE49-F238E27FC236}">
                  <a16:creationId xmlns:a16="http://schemas.microsoft.com/office/drawing/2014/main" xmlns="" id="{DCF7847D-4D06-44A4-821C-75E5AD47498F}"/>
                </a:ext>
              </a:extLst>
            </p:cNvPr>
            <p:cNvSpPr/>
            <p:nvPr/>
          </p:nvSpPr>
          <p:spPr>
            <a:xfrm>
              <a:off x="9259253" y="221583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2" name="任意多边形: 形状 1291">
              <a:extLst>
                <a:ext uri="{FF2B5EF4-FFF2-40B4-BE49-F238E27FC236}">
                  <a16:creationId xmlns:a16="http://schemas.microsoft.com/office/drawing/2014/main" xmlns="" id="{1DC85C81-7116-42AE-937E-B44B01AE6B15}"/>
                </a:ext>
              </a:extLst>
            </p:cNvPr>
            <p:cNvSpPr/>
            <p:nvPr/>
          </p:nvSpPr>
          <p:spPr>
            <a:xfrm>
              <a:off x="9259253" y="2356802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3" name="任意多边形: 形状 1292">
              <a:extLst>
                <a:ext uri="{FF2B5EF4-FFF2-40B4-BE49-F238E27FC236}">
                  <a16:creationId xmlns:a16="http://schemas.microsoft.com/office/drawing/2014/main" xmlns="" id="{832CA767-99DC-459A-B6E5-FADE7BFC03BD}"/>
                </a:ext>
              </a:extLst>
            </p:cNvPr>
            <p:cNvSpPr/>
            <p:nvPr/>
          </p:nvSpPr>
          <p:spPr>
            <a:xfrm>
              <a:off x="9259253" y="2497138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4" name="任意多边形: 形状 1293">
              <a:extLst>
                <a:ext uri="{FF2B5EF4-FFF2-40B4-BE49-F238E27FC236}">
                  <a16:creationId xmlns:a16="http://schemas.microsoft.com/office/drawing/2014/main" xmlns="" id="{42998D7C-D099-4170-B632-D81099A57858}"/>
                </a:ext>
              </a:extLst>
            </p:cNvPr>
            <p:cNvSpPr/>
            <p:nvPr/>
          </p:nvSpPr>
          <p:spPr>
            <a:xfrm>
              <a:off x="9259253" y="263810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5" name="任意多边形: 形状 1294">
              <a:extLst>
                <a:ext uri="{FF2B5EF4-FFF2-40B4-BE49-F238E27FC236}">
                  <a16:creationId xmlns:a16="http://schemas.microsoft.com/office/drawing/2014/main" xmlns="" id="{9FCC6872-F80F-423D-8B74-431117E10A97}"/>
                </a:ext>
              </a:extLst>
            </p:cNvPr>
            <p:cNvSpPr/>
            <p:nvPr/>
          </p:nvSpPr>
          <p:spPr>
            <a:xfrm>
              <a:off x="9259253" y="2779077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6" name="任意多边形: 形状 1295">
              <a:extLst>
                <a:ext uri="{FF2B5EF4-FFF2-40B4-BE49-F238E27FC236}">
                  <a16:creationId xmlns:a16="http://schemas.microsoft.com/office/drawing/2014/main" xmlns="" id="{703C6CB9-16A8-4E49-94A9-85B6B8E0AE77}"/>
                </a:ext>
              </a:extLst>
            </p:cNvPr>
            <p:cNvSpPr/>
            <p:nvPr/>
          </p:nvSpPr>
          <p:spPr>
            <a:xfrm>
              <a:off x="9259253" y="2919413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7" name="任意多边形: 形状 1296">
              <a:extLst>
                <a:ext uri="{FF2B5EF4-FFF2-40B4-BE49-F238E27FC236}">
                  <a16:creationId xmlns:a16="http://schemas.microsoft.com/office/drawing/2014/main" xmlns="" id="{39D93571-04BA-4AD3-9A2E-9F9459791397}"/>
                </a:ext>
              </a:extLst>
            </p:cNvPr>
            <p:cNvSpPr/>
            <p:nvPr/>
          </p:nvSpPr>
          <p:spPr>
            <a:xfrm>
              <a:off x="9259253" y="306038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8" name="任意多边形: 形状 1297">
              <a:extLst>
                <a:ext uri="{FF2B5EF4-FFF2-40B4-BE49-F238E27FC236}">
                  <a16:creationId xmlns:a16="http://schemas.microsoft.com/office/drawing/2014/main" xmlns="" id="{470E44E2-99E5-467C-8E34-6675050E2C44}"/>
                </a:ext>
              </a:extLst>
            </p:cNvPr>
            <p:cNvSpPr/>
            <p:nvPr/>
          </p:nvSpPr>
          <p:spPr>
            <a:xfrm>
              <a:off x="9259253" y="3201352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9" name="任意多边形: 形状 1298">
              <a:extLst>
                <a:ext uri="{FF2B5EF4-FFF2-40B4-BE49-F238E27FC236}">
                  <a16:creationId xmlns:a16="http://schemas.microsoft.com/office/drawing/2014/main" xmlns="" id="{5A6A0D8F-A3ED-47B0-ACBB-9D144473B8C3}"/>
                </a:ext>
              </a:extLst>
            </p:cNvPr>
            <p:cNvSpPr/>
            <p:nvPr/>
          </p:nvSpPr>
          <p:spPr>
            <a:xfrm>
              <a:off x="9259253" y="3341688"/>
              <a:ext cx="450850" cy="158750"/>
            </a:xfrm>
            <a:custGeom>
              <a:avLst/>
              <a:gdLst>
                <a:gd name="connsiteX0" fmla="*/ 446722 w 450850"/>
                <a:gd name="connsiteY0" fmla="*/ 155258 h 158750"/>
                <a:gd name="connsiteX1" fmla="*/ 446722 w 450850"/>
                <a:gd name="connsiteY1" fmla="*/ 83503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5258"/>
                  </a:moveTo>
                  <a:lnTo>
                    <a:pt x="446722" y="83503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0" name="任意多边形: 形状 1299">
              <a:extLst>
                <a:ext uri="{FF2B5EF4-FFF2-40B4-BE49-F238E27FC236}">
                  <a16:creationId xmlns:a16="http://schemas.microsoft.com/office/drawing/2014/main" xmlns="" id="{6A2D9CF1-D19E-4A1C-8846-4DEC46C0E0D3}"/>
                </a:ext>
              </a:extLst>
            </p:cNvPr>
            <p:cNvSpPr/>
            <p:nvPr/>
          </p:nvSpPr>
          <p:spPr>
            <a:xfrm>
              <a:off x="9259253" y="348265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1" name="任意多边形: 形状 1300">
              <a:extLst>
                <a:ext uri="{FF2B5EF4-FFF2-40B4-BE49-F238E27FC236}">
                  <a16:creationId xmlns:a16="http://schemas.microsoft.com/office/drawing/2014/main" xmlns="" id="{8E468BE8-9CE4-4DDB-8DE2-9D42ABC2C407}"/>
                </a:ext>
              </a:extLst>
            </p:cNvPr>
            <p:cNvSpPr/>
            <p:nvPr/>
          </p:nvSpPr>
          <p:spPr>
            <a:xfrm>
              <a:off x="9259253" y="362362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2867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2867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2" name="任意多边形: 形状 1301">
              <a:extLst>
                <a:ext uri="{FF2B5EF4-FFF2-40B4-BE49-F238E27FC236}">
                  <a16:creationId xmlns:a16="http://schemas.microsoft.com/office/drawing/2014/main" xmlns="" id="{D6962C8D-5E7F-429D-8EA7-64D6B4633070}"/>
                </a:ext>
              </a:extLst>
            </p:cNvPr>
            <p:cNvSpPr/>
            <p:nvPr/>
          </p:nvSpPr>
          <p:spPr>
            <a:xfrm>
              <a:off x="9259253" y="3764597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3" name="任意多边形: 形状 1302">
              <a:extLst>
                <a:ext uri="{FF2B5EF4-FFF2-40B4-BE49-F238E27FC236}">
                  <a16:creationId xmlns:a16="http://schemas.microsoft.com/office/drawing/2014/main" xmlns="" id="{2783512D-FC9D-4990-984C-9ADCB7F37F9A}"/>
                </a:ext>
              </a:extLst>
            </p:cNvPr>
            <p:cNvSpPr/>
            <p:nvPr/>
          </p:nvSpPr>
          <p:spPr>
            <a:xfrm>
              <a:off x="9259253" y="390493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4" name="任意多边形: 形状 1303">
              <a:extLst>
                <a:ext uri="{FF2B5EF4-FFF2-40B4-BE49-F238E27FC236}">
                  <a16:creationId xmlns:a16="http://schemas.microsoft.com/office/drawing/2014/main" xmlns="" id="{F551710D-B8A6-4F65-9700-53290E2388FB}"/>
                </a:ext>
              </a:extLst>
            </p:cNvPr>
            <p:cNvSpPr/>
            <p:nvPr/>
          </p:nvSpPr>
          <p:spPr>
            <a:xfrm>
              <a:off x="9259253" y="4045903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2867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2867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5" name="任意多边形: 形状 1304">
              <a:extLst>
                <a:ext uri="{FF2B5EF4-FFF2-40B4-BE49-F238E27FC236}">
                  <a16:creationId xmlns:a16="http://schemas.microsoft.com/office/drawing/2014/main" xmlns="" id="{A2E2979F-6C74-40CC-AC01-5A59BDEF517F}"/>
                </a:ext>
              </a:extLst>
            </p:cNvPr>
            <p:cNvSpPr/>
            <p:nvPr/>
          </p:nvSpPr>
          <p:spPr>
            <a:xfrm>
              <a:off x="9259253" y="4186872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6" name="任意多边形: 形状 1305">
              <a:extLst>
                <a:ext uri="{FF2B5EF4-FFF2-40B4-BE49-F238E27FC236}">
                  <a16:creationId xmlns:a16="http://schemas.microsoft.com/office/drawing/2014/main" xmlns="" id="{6C9AB816-7774-4CD8-B734-DF3C49ABF15F}"/>
                </a:ext>
              </a:extLst>
            </p:cNvPr>
            <p:cNvSpPr/>
            <p:nvPr/>
          </p:nvSpPr>
          <p:spPr>
            <a:xfrm>
              <a:off x="9259253" y="432720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651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651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7" name="任意多边形: 形状 1306">
              <a:extLst>
                <a:ext uri="{FF2B5EF4-FFF2-40B4-BE49-F238E27FC236}">
                  <a16:creationId xmlns:a16="http://schemas.microsoft.com/office/drawing/2014/main" xmlns="" id="{DFB92452-9D24-445A-B2BD-C621D3351DB0}"/>
                </a:ext>
              </a:extLst>
            </p:cNvPr>
            <p:cNvSpPr/>
            <p:nvPr/>
          </p:nvSpPr>
          <p:spPr>
            <a:xfrm>
              <a:off x="9259253" y="4468178"/>
              <a:ext cx="450850" cy="158750"/>
            </a:xfrm>
            <a:custGeom>
              <a:avLst/>
              <a:gdLst>
                <a:gd name="connsiteX0" fmla="*/ 446722 w 450850"/>
                <a:gd name="connsiteY0" fmla="*/ 154622 h 158750"/>
                <a:gd name="connsiteX1" fmla="*/ 446722 w 450850"/>
                <a:gd name="connsiteY1" fmla="*/ 83502 h 158750"/>
                <a:gd name="connsiteX2" fmla="*/ 4763 w 450850"/>
                <a:gd name="connsiteY2" fmla="*/ 4763 h 158750"/>
                <a:gd name="connsiteX3" fmla="*/ 4763 w 450850"/>
                <a:gd name="connsiteY3" fmla="*/ 7588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2"/>
                  </a:moveTo>
                  <a:lnTo>
                    <a:pt x="446722" y="83502"/>
                  </a:lnTo>
                  <a:lnTo>
                    <a:pt x="4763" y="4763"/>
                  </a:lnTo>
                  <a:lnTo>
                    <a:pt x="4763" y="75882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8" name="任意多边形: 形状 1307">
              <a:extLst>
                <a:ext uri="{FF2B5EF4-FFF2-40B4-BE49-F238E27FC236}">
                  <a16:creationId xmlns:a16="http://schemas.microsoft.com/office/drawing/2014/main" xmlns="" id="{75011718-C20F-4B1C-827A-043ADED12F89}"/>
                </a:ext>
              </a:extLst>
            </p:cNvPr>
            <p:cNvSpPr/>
            <p:nvPr/>
          </p:nvSpPr>
          <p:spPr>
            <a:xfrm>
              <a:off x="9259253" y="4609147"/>
              <a:ext cx="450850" cy="158750"/>
            </a:xfrm>
            <a:custGeom>
              <a:avLst/>
              <a:gdLst>
                <a:gd name="connsiteX0" fmla="*/ 446722 w 450850"/>
                <a:gd name="connsiteY0" fmla="*/ 154623 h 158750"/>
                <a:gd name="connsiteX1" fmla="*/ 446722 w 450850"/>
                <a:gd name="connsiteY1" fmla="*/ 82868 h 158750"/>
                <a:gd name="connsiteX2" fmla="*/ 4763 w 450850"/>
                <a:gd name="connsiteY2" fmla="*/ 4763 h 158750"/>
                <a:gd name="connsiteX3" fmla="*/ 4763 w 450850"/>
                <a:gd name="connsiteY3" fmla="*/ 7588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158750">
                  <a:moveTo>
                    <a:pt x="446722" y="154623"/>
                  </a:moveTo>
                  <a:lnTo>
                    <a:pt x="446722" y="82868"/>
                  </a:lnTo>
                  <a:lnTo>
                    <a:pt x="4763" y="4763"/>
                  </a:lnTo>
                  <a:lnTo>
                    <a:pt x="4763" y="7588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9" name="任意多边形: 形状 1308">
              <a:extLst>
                <a:ext uri="{FF2B5EF4-FFF2-40B4-BE49-F238E27FC236}">
                  <a16:creationId xmlns:a16="http://schemas.microsoft.com/office/drawing/2014/main" xmlns="" id="{0F066015-16D6-490E-A990-4D1E5B3B6BDA}"/>
                </a:ext>
              </a:extLst>
            </p:cNvPr>
            <p:cNvSpPr/>
            <p:nvPr userDrawn="1"/>
          </p:nvSpPr>
          <p:spPr>
            <a:xfrm>
              <a:off x="8647748" y="2691448"/>
              <a:ext cx="1060450" cy="2940050"/>
            </a:xfrm>
            <a:custGeom>
              <a:avLst/>
              <a:gdLst>
                <a:gd name="connsiteX0" fmla="*/ 4762 w 1060450"/>
                <a:gd name="connsiteY0" fmla="*/ 4763 h 2940050"/>
                <a:gd name="connsiteX1" fmla="*/ 1058228 w 1060450"/>
                <a:gd name="connsiteY1" fmla="*/ 4763 h 2940050"/>
                <a:gd name="connsiteX2" fmla="*/ 1058228 w 1060450"/>
                <a:gd name="connsiteY2" fmla="*/ 2937193 h 2940050"/>
                <a:gd name="connsiteX3" fmla="*/ 4762 w 1060450"/>
                <a:gd name="connsiteY3" fmla="*/ 2937193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2940050">
                  <a:moveTo>
                    <a:pt x="4762" y="4763"/>
                  </a:moveTo>
                  <a:lnTo>
                    <a:pt x="1058228" y="4763"/>
                  </a:lnTo>
                  <a:lnTo>
                    <a:pt x="1058228" y="2937193"/>
                  </a:lnTo>
                  <a:lnTo>
                    <a:pt x="4762" y="2937193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0" name="任意多边形: 形状 1309">
              <a:extLst>
                <a:ext uri="{FF2B5EF4-FFF2-40B4-BE49-F238E27FC236}">
                  <a16:creationId xmlns:a16="http://schemas.microsoft.com/office/drawing/2014/main" xmlns="" id="{0DEC8496-EEAE-44E8-9C2F-F0EC14492425}"/>
                </a:ext>
              </a:extLst>
            </p:cNvPr>
            <p:cNvSpPr/>
            <p:nvPr/>
          </p:nvSpPr>
          <p:spPr>
            <a:xfrm>
              <a:off x="10501313" y="4302442"/>
              <a:ext cx="336550" cy="635000"/>
            </a:xfrm>
            <a:custGeom>
              <a:avLst/>
              <a:gdLst>
                <a:gd name="connsiteX0" fmla="*/ 4763 w 336550"/>
                <a:gd name="connsiteY0" fmla="*/ 50483 h 635000"/>
                <a:gd name="connsiteX1" fmla="*/ 4763 w 336550"/>
                <a:gd name="connsiteY1" fmla="*/ 634048 h 635000"/>
                <a:gd name="connsiteX2" fmla="*/ 333057 w 336550"/>
                <a:gd name="connsiteY2" fmla="*/ 634048 h 635000"/>
                <a:gd name="connsiteX3" fmla="*/ 279718 w 336550"/>
                <a:gd name="connsiteY3" fmla="*/ 476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50483"/>
                  </a:moveTo>
                  <a:lnTo>
                    <a:pt x="4763" y="634048"/>
                  </a:lnTo>
                  <a:lnTo>
                    <a:pt x="333057" y="634048"/>
                  </a:lnTo>
                  <a:lnTo>
                    <a:pt x="279718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1" name="任意多边形: 形状 1310">
              <a:extLst>
                <a:ext uri="{FF2B5EF4-FFF2-40B4-BE49-F238E27FC236}">
                  <a16:creationId xmlns:a16="http://schemas.microsoft.com/office/drawing/2014/main" xmlns="" id="{7192F8AE-2B1B-458F-B0F7-469CC32F1AAC}"/>
                </a:ext>
              </a:extLst>
            </p:cNvPr>
            <p:cNvSpPr/>
            <p:nvPr/>
          </p:nvSpPr>
          <p:spPr>
            <a:xfrm>
              <a:off x="10776268" y="4302443"/>
              <a:ext cx="336550" cy="635000"/>
            </a:xfrm>
            <a:custGeom>
              <a:avLst/>
              <a:gdLst>
                <a:gd name="connsiteX0" fmla="*/ 4763 w 336550"/>
                <a:gd name="connsiteY0" fmla="*/ 4762 h 635000"/>
                <a:gd name="connsiteX1" fmla="*/ 333058 w 336550"/>
                <a:gd name="connsiteY1" fmla="*/ 4762 h 635000"/>
                <a:gd name="connsiteX2" fmla="*/ 333058 w 336550"/>
                <a:gd name="connsiteY2" fmla="*/ 634047 h 635000"/>
                <a:gd name="connsiteX3" fmla="*/ 4763 w 336550"/>
                <a:gd name="connsiteY3" fmla="*/ 634047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4762"/>
                  </a:moveTo>
                  <a:lnTo>
                    <a:pt x="333058" y="4762"/>
                  </a:lnTo>
                  <a:lnTo>
                    <a:pt x="333058" y="634047"/>
                  </a:lnTo>
                  <a:lnTo>
                    <a:pt x="4763" y="63404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2" name="任意多边形: 形状 1311">
              <a:extLst>
                <a:ext uri="{FF2B5EF4-FFF2-40B4-BE49-F238E27FC236}">
                  <a16:creationId xmlns:a16="http://schemas.microsoft.com/office/drawing/2014/main" xmlns="" id="{58EC3655-6E2C-4482-BAA7-19ECBFEF6238}"/>
                </a:ext>
              </a:extLst>
            </p:cNvPr>
            <p:cNvSpPr/>
            <p:nvPr/>
          </p:nvSpPr>
          <p:spPr>
            <a:xfrm>
              <a:off x="11017568" y="44129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3" name="任意多边形: 形状 1312">
              <a:extLst>
                <a:ext uri="{FF2B5EF4-FFF2-40B4-BE49-F238E27FC236}">
                  <a16:creationId xmlns:a16="http://schemas.microsoft.com/office/drawing/2014/main" xmlns="" id="{B81E20AA-4B8D-4BD7-92AC-C6AE31FF99A4}"/>
                </a:ext>
              </a:extLst>
            </p:cNvPr>
            <p:cNvSpPr/>
            <p:nvPr/>
          </p:nvSpPr>
          <p:spPr>
            <a:xfrm>
              <a:off x="10926763" y="44129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4" name="任意多边形: 形状 1313">
              <a:extLst>
                <a:ext uri="{FF2B5EF4-FFF2-40B4-BE49-F238E27FC236}">
                  <a16:creationId xmlns:a16="http://schemas.microsoft.com/office/drawing/2014/main" xmlns="" id="{F9D209E7-F981-4DCB-961C-6458BA8D1353}"/>
                </a:ext>
              </a:extLst>
            </p:cNvPr>
            <p:cNvSpPr/>
            <p:nvPr/>
          </p:nvSpPr>
          <p:spPr>
            <a:xfrm>
              <a:off x="10837228" y="44129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5" name="任意多边形: 形状 1314">
              <a:extLst>
                <a:ext uri="{FF2B5EF4-FFF2-40B4-BE49-F238E27FC236}">
                  <a16:creationId xmlns:a16="http://schemas.microsoft.com/office/drawing/2014/main" xmlns="" id="{8DB14E5F-D3FE-424C-984E-F8F06AE0C996}"/>
                </a:ext>
              </a:extLst>
            </p:cNvPr>
            <p:cNvSpPr/>
            <p:nvPr/>
          </p:nvSpPr>
          <p:spPr>
            <a:xfrm>
              <a:off x="11017568" y="45513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6" name="任意多边形: 形状 1315">
              <a:extLst>
                <a:ext uri="{FF2B5EF4-FFF2-40B4-BE49-F238E27FC236}">
                  <a16:creationId xmlns:a16="http://schemas.microsoft.com/office/drawing/2014/main" xmlns="" id="{D5B5A7E9-6557-4C40-BC21-40004FFC996A}"/>
                </a:ext>
              </a:extLst>
            </p:cNvPr>
            <p:cNvSpPr/>
            <p:nvPr/>
          </p:nvSpPr>
          <p:spPr>
            <a:xfrm>
              <a:off x="10926763" y="45513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7" name="任意多边形: 形状 1316">
              <a:extLst>
                <a:ext uri="{FF2B5EF4-FFF2-40B4-BE49-F238E27FC236}">
                  <a16:creationId xmlns:a16="http://schemas.microsoft.com/office/drawing/2014/main" xmlns="" id="{84C61B9B-3E15-4F9C-8FB2-E7D99B36F184}"/>
                </a:ext>
              </a:extLst>
            </p:cNvPr>
            <p:cNvSpPr/>
            <p:nvPr/>
          </p:nvSpPr>
          <p:spPr>
            <a:xfrm>
              <a:off x="10837228" y="45513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8" name="任意多边形: 形状 1317">
              <a:extLst>
                <a:ext uri="{FF2B5EF4-FFF2-40B4-BE49-F238E27FC236}">
                  <a16:creationId xmlns:a16="http://schemas.microsoft.com/office/drawing/2014/main" xmlns="" id="{78309F7B-7275-4806-97B5-83F247B3E740}"/>
                </a:ext>
              </a:extLst>
            </p:cNvPr>
            <p:cNvSpPr/>
            <p:nvPr/>
          </p:nvSpPr>
          <p:spPr>
            <a:xfrm>
              <a:off x="11017568" y="46897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9" name="任意多边形: 形状 1318">
              <a:extLst>
                <a:ext uri="{FF2B5EF4-FFF2-40B4-BE49-F238E27FC236}">
                  <a16:creationId xmlns:a16="http://schemas.microsoft.com/office/drawing/2014/main" xmlns="" id="{155F0CAB-9DEB-4B26-8518-2A5C17B99705}"/>
                </a:ext>
              </a:extLst>
            </p:cNvPr>
            <p:cNvSpPr/>
            <p:nvPr/>
          </p:nvSpPr>
          <p:spPr>
            <a:xfrm>
              <a:off x="10926763" y="46897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0" name="任意多边形: 形状 1319">
              <a:extLst>
                <a:ext uri="{FF2B5EF4-FFF2-40B4-BE49-F238E27FC236}">
                  <a16:creationId xmlns:a16="http://schemas.microsoft.com/office/drawing/2014/main" xmlns="" id="{FA012E6E-120E-4ED4-8914-B5B2C0084694}"/>
                </a:ext>
              </a:extLst>
            </p:cNvPr>
            <p:cNvSpPr/>
            <p:nvPr/>
          </p:nvSpPr>
          <p:spPr>
            <a:xfrm>
              <a:off x="10837228" y="46897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1" name="任意多边形: 形状 1320">
              <a:extLst>
                <a:ext uri="{FF2B5EF4-FFF2-40B4-BE49-F238E27FC236}">
                  <a16:creationId xmlns:a16="http://schemas.microsoft.com/office/drawing/2014/main" xmlns="" id="{EEB8CCC1-E776-4E83-B1E4-A1F87A3624C5}"/>
                </a:ext>
              </a:extLst>
            </p:cNvPr>
            <p:cNvSpPr/>
            <p:nvPr/>
          </p:nvSpPr>
          <p:spPr>
            <a:xfrm>
              <a:off x="11017568" y="48282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2" name="任意多边形: 形状 1321">
              <a:extLst>
                <a:ext uri="{FF2B5EF4-FFF2-40B4-BE49-F238E27FC236}">
                  <a16:creationId xmlns:a16="http://schemas.microsoft.com/office/drawing/2014/main" xmlns="" id="{33D68BBC-0439-4ABC-9B92-71D635C6666C}"/>
                </a:ext>
              </a:extLst>
            </p:cNvPr>
            <p:cNvSpPr/>
            <p:nvPr/>
          </p:nvSpPr>
          <p:spPr>
            <a:xfrm>
              <a:off x="10926763" y="48282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3" name="任意多边形: 形状 1322">
              <a:extLst>
                <a:ext uri="{FF2B5EF4-FFF2-40B4-BE49-F238E27FC236}">
                  <a16:creationId xmlns:a16="http://schemas.microsoft.com/office/drawing/2014/main" xmlns="" id="{5EBFBB29-871F-4310-B2A0-77F70A0A175E}"/>
                </a:ext>
              </a:extLst>
            </p:cNvPr>
            <p:cNvSpPr/>
            <p:nvPr/>
          </p:nvSpPr>
          <p:spPr>
            <a:xfrm>
              <a:off x="10837228" y="48282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4" name="任意多边形: 形状 1323">
              <a:extLst>
                <a:ext uri="{FF2B5EF4-FFF2-40B4-BE49-F238E27FC236}">
                  <a16:creationId xmlns:a16="http://schemas.microsoft.com/office/drawing/2014/main" xmlns="" id="{9FC00007-606C-4133-80B1-832FE1005AB6}"/>
                </a:ext>
              </a:extLst>
            </p:cNvPr>
            <p:cNvSpPr/>
            <p:nvPr/>
          </p:nvSpPr>
          <p:spPr>
            <a:xfrm>
              <a:off x="10600373" y="44129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5" name="任意多边形: 形状 1324">
              <a:extLst>
                <a:ext uri="{FF2B5EF4-FFF2-40B4-BE49-F238E27FC236}">
                  <a16:creationId xmlns:a16="http://schemas.microsoft.com/office/drawing/2014/main" xmlns="" id="{6D58AE16-603A-42FC-9F61-5309D76C4F4A}"/>
                </a:ext>
              </a:extLst>
            </p:cNvPr>
            <p:cNvSpPr/>
            <p:nvPr/>
          </p:nvSpPr>
          <p:spPr>
            <a:xfrm>
              <a:off x="10600373" y="45513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6" name="任意多边形: 形状 1325">
              <a:extLst>
                <a:ext uri="{FF2B5EF4-FFF2-40B4-BE49-F238E27FC236}">
                  <a16:creationId xmlns:a16="http://schemas.microsoft.com/office/drawing/2014/main" xmlns="" id="{1A3B5D40-11A9-422B-BC38-942C3FD60694}"/>
                </a:ext>
              </a:extLst>
            </p:cNvPr>
            <p:cNvSpPr/>
            <p:nvPr/>
          </p:nvSpPr>
          <p:spPr>
            <a:xfrm>
              <a:off x="10600373" y="46897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7" name="任意多边形: 形状 1326">
              <a:extLst>
                <a:ext uri="{FF2B5EF4-FFF2-40B4-BE49-F238E27FC236}">
                  <a16:creationId xmlns:a16="http://schemas.microsoft.com/office/drawing/2014/main" xmlns="" id="{B3A7BC89-F79B-4BD6-B3FA-032C24A32FBE}"/>
                </a:ext>
              </a:extLst>
            </p:cNvPr>
            <p:cNvSpPr/>
            <p:nvPr/>
          </p:nvSpPr>
          <p:spPr>
            <a:xfrm>
              <a:off x="10600373" y="482822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8" name="任意多边形: 形状 1327">
              <a:extLst>
                <a:ext uri="{FF2B5EF4-FFF2-40B4-BE49-F238E27FC236}">
                  <a16:creationId xmlns:a16="http://schemas.microsoft.com/office/drawing/2014/main" xmlns="" id="{DC1D2011-74BA-42E3-9631-C6EC48298687}"/>
                </a:ext>
              </a:extLst>
            </p:cNvPr>
            <p:cNvSpPr/>
            <p:nvPr/>
          </p:nvSpPr>
          <p:spPr>
            <a:xfrm>
              <a:off x="10501313" y="490442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7 h 717550"/>
                <a:gd name="connsiteX3" fmla="*/ 4763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7" y="4762"/>
                  </a:lnTo>
                  <a:lnTo>
                    <a:pt x="333057" y="714057"/>
                  </a:lnTo>
                  <a:lnTo>
                    <a:pt x="4763" y="714057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9" name="任意多边形: 形状 1328">
              <a:extLst>
                <a:ext uri="{FF2B5EF4-FFF2-40B4-BE49-F238E27FC236}">
                  <a16:creationId xmlns:a16="http://schemas.microsoft.com/office/drawing/2014/main" xmlns="" id="{C5D88F47-21DC-44A5-8CA1-7308730ED704}"/>
                </a:ext>
              </a:extLst>
            </p:cNvPr>
            <p:cNvSpPr/>
            <p:nvPr/>
          </p:nvSpPr>
          <p:spPr>
            <a:xfrm>
              <a:off x="10776268" y="490442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8 w 336550"/>
                <a:gd name="connsiteY1" fmla="*/ 4762 h 717550"/>
                <a:gd name="connsiteX2" fmla="*/ 333058 w 336550"/>
                <a:gd name="connsiteY2" fmla="*/ 714057 h 717550"/>
                <a:gd name="connsiteX3" fmla="*/ 4763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8" y="4762"/>
                  </a:lnTo>
                  <a:lnTo>
                    <a:pt x="333058" y="714057"/>
                  </a:lnTo>
                  <a:lnTo>
                    <a:pt x="4763" y="71405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0" name="任意多边形: 形状 1329">
              <a:extLst>
                <a:ext uri="{FF2B5EF4-FFF2-40B4-BE49-F238E27FC236}">
                  <a16:creationId xmlns:a16="http://schemas.microsoft.com/office/drawing/2014/main" xmlns="" id="{907F735F-9D08-4E27-A4AB-53E073CFE68E}"/>
                </a:ext>
              </a:extLst>
            </p:cNvPr>
            <p:cNvSpPr/>
            <p:nvPr/>
          </p:nvSpPr>
          <p:spPr>
            <a:xfrm>
              <a:off x="11017568" y="49571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1" name="任意多边形: 形状 1330">
              <a:extLst>
                <a:ext uri="{FF2B5EF4-FFF2-40B4-BE49-F238E27FC236}">
                  <a16:creationId xmlns:a16="http://schemas.microsoft.com/office/drawing/2014/main" xmlns="" id="{8E5C69AE-E079-4D8D-89E6-DA903C12CF6B}"/>
                </a:ext>
              </a:extLst>
            </p:cNvPr>
            <p:cNvSpPr/>
            <p:nvPr/>
          </p:nvSpPr>
          <p:spPr>
            <a:xfrm>
              <a:off x="10926763" y="49571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2" name="任意多边形: 形状 1331">
              <a:extLst>
                <a:ext uri="{FF2B5EF4-FFF2-40B4-BE49-F238E27FC236}">
                  <a16:creationId xmlns:a16="http://schemas.microsoft.com/office/drawing/2014/main" xmlns="" id="{77C66892-EC9B-486A-B81E-5D203EF9177A}"/>
                </a:ext>
              </a:extLst>
            </p:cNvPr>
            <p:cNvSpPr/>
            <p:nvPr/>
          </p:nvSpPr>
          <p:spPr>
            <a:xfrm>
              <a:off x="10837228" y="49571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3" name="任意多边形: 形状 1332">
              <a:extLst>
                <a:ext uri="{FF2B5EF4-FFF2-40B4-BE49-F238E27FC236}">
                  <a16:creationId xmlns:a16="http://schemas.microsoft.com/office/drawing/2014/main" xmlns="" id="{29A589E2-0103-40FC-94EC-FA0CFD4BE4C4}"/>
                </a:ext>
              </a:extLst>
            </p:cNvPr>
            <p:cNvSpPr/>
            <p:nvPr/>
          </p:nvSpPr>
          <p:spPr>
            <a:xfrm>
              <a:off x="11017568" y="509555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4" name="任意多边形: 形状 1333">
              <a:extLst>
                <a:ext uri="{FF2B5EF4-FFF2-40B4-BE49-F238E27FC236}">
                  <a16:creationId xmlns:a16="http://schemas.microsoft.com/office/drawing/2014/main" xmlns="" id="{C5CA4C17-3575-410C-92B0-9AF41B4CAEB7}"/>
                </a:ext>
              </a:extLst>
            </p:cNvPr>
            <p:cNvSpPr/>
            <p:nvPr/>
          </p:nvSpPr>
          <p:spPr>
            <a:xfrm>
              <a:off x="10926763" y="509555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5" name="任意多边形: 形状 1334">
              <a:extLst>
                <a:ext uri="{FF2B5EF4-FFF2-40B4-BE49-F238E27FC236}">
                  <a16:creationId xmlns:a16="http://schemas.microsoft.com/office/drawing/2014/main" xmlns="" id="{C3467938-2D45-4761-AB38-C5D6619C5F08}"/>
                </a:ext>
              </a:extLst>
            </p:cNvPr>
            <p:cNvSpPr/>
            <p:nvPr/>
          </p:nvSpPr>
          <p:spPr>
            <a:xfrm>
              <a:off x="10837228" y="509555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6" name="任意多边形: 形状 1335">
              <a:extLst>
                <a:ext uri="{FF2B5EF4-FFF2-40B4-BE49-F238E27FC236}">
                  <a16:creationId xmlns:a16="http://schemas.microsoft.com/office/drawing/2014/main" xmlns="" id="{C1FAB694-ED31-4078-A3D4-CED1731E4A3F}"/>
                </a:ext>
              </a:extLst>
            </p:cNvPr>
            <p:cNvSpPr/>
            <p:nvPr/>
          </p:nvSpPr>
          <p:spPr>
            <a:xfrm>
              <a:off x="11017568" y="523398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7" name="任意多边形: 形状 1336">
              <a:extLst>
                <a:ext uri="{FF2B5EF4-FFF2-40B4-BE49-F238E27FC236}">
                  <a16:creationId xmlns:a16="http://schemas.microsoft.com/office/drawing/2014/main" xmlns="" id="{1A3F2030-79DE-4D47-8C42-C7CB56F54382}"/>
                </a:ext>
              </a:extLst>
            </p:cNvPr>
            <p:cNvSpPr/>
            <p:nvPr/>
          </p:nvSpPr>
          <p:spPr>
            <a:xfrm>
              <a:off x="10926763" y="523398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8" name="任意多边形: 形状 1337">
              <a:extLst>
                <a:ext uri="{FF2B5EF4-FFF2-40B4-BE49-F238E27FC236}">
                  <a16:creationId xmlns:a16="http://schemas.microsoft.com/office/drawing/2014/main" xmlns="" id="{B80A4850-BF75-4463-86FC-B85E0552B699}"/>
                </a:ext>
              </a:extLst>
            </p:cNvPr>
            <p:cNvSpPr/>
            <p:nvPr/>
          </p:nvSpPr>
          <p:spPr>
            <a:xfrm>
              <a:off x="10837228" y="523398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9" name="任意多边形: 形状 1338">
              <a:extLst>
                <a:ext uri="{FF2B5EF4-FFF2-40B4-BE49-F238E27FC236}">
                  <a16:creationId xmlns:a16="http://schemas.microsoft.com/office/drawing/2014/main" xmlns="" id="{DFCA0E3D-7F1F-4F39-841C-04A8F54CDBD5}"/>
                </a:ext>
              </a:extLst>
            </p:cNvPr>
            <p:cNvSpPr/>
            <p:nvPr/>
          </p:nvSpPr>
          <p:spPr>
            <a:xfrm>
              <a:off x="11017568" y="53717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0" name="任意多边形: 形状 1339">
              <a:extLst>
                <a:ext uri="{FF2B5EF4-FFF2-40B4-BE49-F238E27FC236}">
                  <a16:creationId xmlns:a16="http://schemas.microsoft.com/office/drawing/2014/main" xmlns="" id="{34D146AD-2889-4BA5-B908-480CE85CEDB5}"/>
                </a:ext>
              </a:extLst>
            </p:cNvPr>
            <p:cNvSpPr/>
            <p:nvPr/>
          </p:nvSpPr>
          <p:spPr>
            <a:xfrm>
              <a:off x="10926763" y="53717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1" name="任意多边形: 形状 1340">
              <a:extLst>
                <a:ext uri="{FF2B5EF4-FFF2-40B4-BE49-F238E27FC236}">
                  <a16:creationId xmlns:a16="http://schemas.microsoft.com/office/drawing/2014/main" xmlns="" id="{B9F5D2B7-7CEE-47FA-8A93-4B23384D7368}"/>
                </a:ext>
              </a:extLst>
            </p:cNvPr>
            <p:cNvSpPr/>
            <p:nvPr/>
          </p:nvSpPr>
          <p:spPr>
            <a:xfrm>
              <a:off x="10837228" y="53717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2" name="任意多边形: 形状 1341">
              <a:extLst>
                <a:ext uri="{FF2B5EF4-FFF2-40B4-BE49-F238E27FC236}">
                  <a16:creationId xmlns:a16="http://schemas.microsoft.com/office/drawing/2014/main" xmlns="" id="{DC4D3C67-B51C-4100-AE20-F907DA60862A}"/>
                </a:ext>
              </a:extLst>
            </p:cNvPr>
            <p:cNvSpPr/>
            <p:nvPr/>
          </p:nvSpPr>
          <p:spPr>
            <a:xfrm>
              <a:off x="11017568" y="55102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3" name="任意多边形: 形状 1342">
              <a:extLst>
                <a:ext uri="{FF2B5EF4-FFF2-40B4-BE49-F238E27FC236}">
                  <a16:creationId xmlns:a16="http://schemas.microsoft.com/office/drawing/2014/main" xmlns="" id="{8B17714D-2E5D-45A5-B939-7866D2FFEC52}"/>
                </a:ext>
              </a:extLst>
            </p:cNvPr>
            <p:cNvSpPr/>
            <p:nvPr/>
          </p:nvSpPr>
          <p:spPr>
            <a:xfrm>
              <a:off x="10926763" y="55102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4" name="任意多边形: 形状 1343">
              <a:extLst>
                <a:ext uri="{FF2B5EF4-FFF2-40B4-BE49-F238E27FC236}">
                  <a16:creationId xmlns:a16="http://schemas.microsoft.com/office/drawing/2014/main" xmlns="" id="{F4A60C33-CD15-4A2F-9AC4-2764D9DE492B}"/>
                </a:ext>
              </a:extLst>
            </p:cNvPr>
            <p:cNvSpPr/>
            <p:nvPr/>
          </p:nvSpPr>
          <p:spPr>
            <a:xfrm>
              <a:off x="10837228" y="55102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5" name="任意多边形: 形状 1344">
              <a:extLst>
                <a:ext uri="{FF2B5EF4-FFF2-40B4-BE49-F238E27FC236}">
                  <a16:creationId xmlns:a16="http://schemas.microsoft.com/office/drawing/2014/main" xmlns="" id="{9CF740F5-78FE-4DC4-941B-48D858B84D7D}"/>
                </a:ext>
              </a:extLst>
            </p:cNvPr>
            <p:cNvSpPr/>
            <p:nvPr/>
          </p:nvSpPr>
          <p:spPr>
            <a:xfrm>
              <a:off x="10600373" y="495712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6" name="任意多边形: 形状 1345">
              <a:extLst>
                <a:ext uri="{FF2B5EF4-FFF2-40B4-BE49-F238E27FC236}">
                  <a16:creationId xmlns:a16="http://schemas.microsoft.com/office/drawing/2014/main" xmlns="" id="{1C4E006C-6602-478A-8783-E67068751179}"/>
                </a:ext>
              </a:extLst>
            </p:cNvPr>
            <p:cNvSpPr/>
            <p:nvPr/>
          </p:nvSpPr>
          <p:spPr>
            <a:xfrm>
              <a:off x="10600373" y="509555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7" name="任意多边形: 形状 1346">
              <a:extLst>
                <a:ext uri="{FF2B5EF4-FFF2-40B4-BE49-F238E27FC236}">
                  <a16:creationId xmlns:a16="http://schemas.microsoft.com/office/drawing/2014/main" xmlns="" id="{DA829FC9-33CD-4DB3-863D-FE9C37D7308E}"/>
                </a:ext>
              </a:extLst>
            </p:cNvPr>
            <p:cNvSpPr/>
            <p:nvPr/>
          </p:nvSpPr>
          <p:spPr>
            <a:xfrm>
              <a:off x="10600373" y="523398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8" name="任意多边形: 形状 1347">
              <a:extLst>
                <a:ext uri="{FF2B5EF4-FFF2-40B4-BE49-F238E27FC236}">
                  <a16:creationId xmlns:a16="http://schemas.microsoft.com/office/drawing/2014/main" xmlns="" id="{787136E5-B58A-4872-8F8E-EE188FCB695C}"/>
                </a:ext>
              </a:extLst>
            </p:cNvPr>
            <p:cNvSpPr/>
            <p:nvPr/>
          </p:nvSpPr>
          <p:spPr>
            <a:xfrm>
              <a:off x="10600373" y="53717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9" name="任意多边形: 形状 1348">
              <a:extLst>
                <a:ext uri="{FF2B5EF4-FFF2-40B4-BE49-F238E27FC236}">
                  <a16:creationId xmlns:a16="http://schemas.microsoft.com/office/drawing/2014/main" xmlns="" id="{9ED3C1DE-6D4D-4A36-8C6A-766706A17DE1}"/>
                </a:ext>
              </a:extLst>
            </p:cNvPr>
            <p:cNvSpPr/>
            <p:nvPr/>
          </p:nvSpPr>
          <p:spPr>
            <a:xfrm>
              <a:off x="10600373" y="551021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0" name="任意多边形: 形状 1349">
              <a:extLst>
                <a:ext uri="{FF2B5EF4-FFF2-40B4-BE49-F238E27FC236}">
                  <a16:creationId xmlns:a16="http://schemas.microsoft.com/office/drawing/2014/main" xmlns="" id="{EE0FB4B0-856F-446E-B228-0CC38FA26A16}"/>
                </a:ext>
              </a:extLst>
            </p:cNvPr>
            <p:cNvSpPr/>
            <p:nvPr/>
          </p:nvSpPr>
          <p:spPr>
            <a:xfrm>
              <a:off x="10501313" y="4459288"/>
              <a:ext cx="279400" cy="1162050"/>
            </a:xfrm>
            <a:custGeom>
              <a:avLst/>
              <a:gdLst>
                <a:gd name="connsiteX0" fmla="*/ 279718 w 279400"/>
                <a:gd name="connsiteY0" fmla="*/ 1159192 h 1162050"/>
                <a:gd name="connsiteX1" fmla="*/ 4763 w 279400"/>
                <a:gd name="connsiteY1" fmla="*/ 1159192 h 1162050"/>
                <a:gd name="connsiteX2" fmla="*/ 4763 w 279400"/>
                <a:gd name="connsiteY2" fmla="*/ 4763 h 1162050"/>
                <a:gd name="connsiteX3" fmla="*/ 279718 w 279400"/>
                <a:gd name="connsiteY3" fmla="*/ 280988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" h="1162050">
                  <a:moveTo>
                    <a:pt x="279718" y="1159192"/>
                  </a:moveTo>
                  <a:lnTo>
                    <a:pt x="4763" y="1159192"/>
                  </a:lnTo>
                  <a:lnTo>
                    <a:pt x="4763" y="4763"/>
                  </a:lnTo>
                  <a:lnTo>
                    <a:pt x="279718" y="280988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1" name="任意多边形: 形状 1350">
              <a:extLst>
                <a:ext uri="{FF2B5EF4-FFF2-40B4-BE49-F238E27FC236}">
                  <a16:creationId xmlns:a16="http://schemas.microsoft.com/office/drawing/2014/main" xmlns="" id="{C35D3E7D-F8CE-4D1E-B289-20E545226ECC}"/>
                </a:ext>
              </a:extLst>
            </p:cNvPr>
            <p:cNvSpPr/>
            <p:nvPr/>
          </p:nvSpPr>
          <p:spPr>
            <a:xfrm>
              <a:off x="8340408" y="4223068"/>
              <a:ext cx="336550" cy="717550"/>
            </a:xfrm>
            <a:custGeom>
              <a:avLst/>
              <a:gdLst>
                <a:gd name="connsiteX0" fmla="*/ 4762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2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2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2" y="71405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2" name="任意多边形: 形状 1351">
              <a:extLst>
                <a:ext uri="{FF2B5EF4-FFF2-40B4-BE49-F238E27FC236}">
                  <a16:creationId xmlns:a16="http://schemas.microsoft.com/office/drawing/2014/main" xmlns="" id="{5535C93A-2912-4472-AD7A-967E19A59043}"/>
                </a:ext>
              </a:extLst>
            </p:cNvPr>
            <p:cNvSpPr/>
            <p:nvPr/>
          </p:nvSpPr>
          <p:spPr>
            <a:xfrm>
              <a:off x="8340408" y="3964623"/>
              <a:ext cx="336550" cy="266700"/>
            </a:xfrm>
            <a:custGeom>
              <a:avLst/>
              <a:gdLst>
                <a:gd name="connsiteX0" fmla="*/ 4762 w 336550"/>
                <a:gd name="connsiteY0" fmla="*/ 4762 h 266700"/>
                <a:gd name="connsiteX1" fmla="*/ 333057 w 336550"/>
                <a:gd name="connsiteY1" fmla="*/ 4762 h 266700"/>
                <a:gd name="connsiteX2" fmla="*/ 333057 w 336550"/>
                <a:gd name="connsiteY2" fmla="*/ 263207 h 266700"/>
                <a:gd name="connsiteX3" fmla="*/ 4762 w 336550"/>
                <a:gd name="connsiteY3" fmla="*/ 26320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266700">
                  <a:moveTo>
                    <a:pt x="4762" y="4762"/>
                  </a:moveTo>
                  <a:lnTo>
                    <a:pt x="333057" y="4762"/>
                  </a:lnTo>
                  <a:lnTo>
                    <a:pt x="333057" y="263207"/>
                  </a:lnTo>
                  <a:lnTo>
                    <a:pt x="4762" y="263207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3" name="任意多边形: 形状 1352">
              <a:extLst>
                <a:ext uri="{FF2B5EF4-FFF2-40B4-BE49-F238E27FC236}">
                  <a16:creationId xmlns:a16="http://schemas.microsoft.com/office/drawing/2014/main" xmlns="" id="{829A0869-E467-44FA-80C5-7495AFB898A1}"/>
                </a:ext>
              </a:extLst>
            </p:cNvPr>
            <p:cNvSpPr/>
            <p:nvPr/>
          </p:nvSpPr>
          <p:spPr>
            <a:xfrm>
              <a:off x="8066088" y="3964622"/>
              <a:ext cx="609600" cy="266700"/>
            </a:xfrm>
            <a:custGeom>
              <a:avLst/>
              <a:gdLst>
                <a:gd name="connsiteX0" fmla="*/ 333057 w 609600"/>
                <a:gd name="connsiteY0" fmla="*/ 263208 h 266700"/>
                <a:gd name="connsiteX1" fmla="*/ 4763 w 609600"/>
                <a:gd name="connsiteY1" fmla="*/ 263208 h 266700"/>
                <a:gd name="connsiteX2" fmla="*/ 279082 w 609600"/>
                <a:gd name="connsiteY2" fmla="*/ 4763 h 266700"/>
                <a:gd name="connsiteX3" fmla="*/ 607378 w 609600"/>
                <a:gd name="connsiteY3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266700">
                  <a:moveTo>
                    <a:pt x="333057" y="263208"/>
                  </a:moveTo>
                  <a:lnTo>
                    <a:pt x="4763" y="263208"/>
                  </a:lnTo>
                  <a:lnTo>
                    <a:pt x="279082" y="4763"/>
                  </a:lnTo>
                  <a:lnTo>
                    <a:pt x="607378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4" name="任意多边形: 形状 1353">
              <a:extLst>
                <a:ext uri="{FF2B5EF4-FFF2-40B4-BE49-F238E27FC236}">
                  <a16:creationId xmlns:a16="http://schemas.microsoft.com/office/drawing/2014/main" xmlns="" id="{BD0D0236-C5EB-4E46-894E-304D3ACF03DA}"/>
                </a:ext>
              </a:extLst>
            </p:cNvPr>
            <p:cNvSpPr/>
            <p:nvPr/>
          </p:nvSpPr>
          <p:spPr>
            <a:xfrm>
              <a:off x="8066088" y="4223068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3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3" y="71405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5" name="任意多边形: 形状 1354">
              <a:extLst>
                <a:ext uri="{FF2B5EF4-FFF2-40B4-BE49-F238E27FC236}">
                  <a16:creationId xmlns:a16="http://schemas.microsoft.com/office/drawing/2014/main" xmlns="" id="{19561F2F-A119-4A30-957E-08C48CC91838}"/>
                </a:ext>
              </a:extLst>
            </p:cNvPr>
            <p:cNvSpPr/>
            <p:nvPr/>
          </p:nvSpPr>
          <p:spPr>
            <a:xfrm>
              <a:off x="8099108" y="42757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6" name="任意多边形: 形状 1355">
              <a:extLst>
                <a:ext uri="{FF2B5EF4-FFF2-40B4-BE49-F238E27FC236}">
                  <a16:creationId xmlns:a16="http://schemas.microsoft.com/office/drawing/2014/main" xmlns="" id="{514C4305-4568-465C-BBF2-A701D035C95D}"/>
                </a:ext>
              </a:extLst>
            </p:cNvPr>
            <p:cNvSpPr/>
            <p:nvPr/>
          </p:nvSpPr>
          <p:spPr>
            <a:xfrm>
              <a:off x="8189913" y="42757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7" name="任意多边形: 形状 1356">
              <a:extLst>
                <a:ext uri="{FF2B5EF4-FFF2-40B4-BE49-F238E27FC236}">
                  <a16:creationId xmlns:a16="http://schemas.microsoft.com/office/drawing/2014/main" xmlns="" id="{2243A8E3-3C97-45FE-81C7-DC7F7D957B88}"/>
                </a:ext>
              </a:extLst>
            </p:cNvPr>
            <p:cNvSpPr/>
            <p:nvPr/>
          </p:nvSpPr>
          <p:spPr>
            <a:xfrm>
              <a:off x="8279447" y="42757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8" name="任意多边形: 形状 1357">
              <a:extLst>
                <a:ext uri="{FF2B5EF4-FFF2-40B4-BE49-F238E27FC236}">
                  <a16:creationId xmlns:a16="http://schemas.microsoft.com/office/drawing/2014/main" xmlns="" id="{C64EF154-8196-4BD1-B3BA-038EEBE34D19}"/>
                </a:ext>
              </a:extLst>
            </p:cNvPr>
            <p:cNvSpPr/>
            <p:nvPr/>
          </p:nvSpPr>
          <p:spPr>
            <a:xfrm>
              <a:off x="8099108" y="44142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9" name="任意多边形: 形状 1358">
              <a:extLst>
                <a:ext uri="{FF2B5EF4-FFF2-40B4-BE49-F238E27FC236}">
                  <a16:creationId xmlns:a16="http://schemas.microsoft.com/office/drawing/2014/main" xmlns="" id="{29D48BFE-725E-4C32-B0B9-453D27C0C3F2}"/>
                </a:ext>
              </a:extLst>
            </p:cNvPr>
            <p:cNvSpPr/>
            <p:nvPr/>
          </p:nvSpPr>
          <p:spPr>
            <a:xfrm>
              <a:off x="8189913" y="44142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0" name="任意多边形: 形状 1359">
              <a:extLst>
                <a:ext uri="{FF2B5EF4-FFF2-40B4-BE49-F238E27FC236}">
                  <a16:creationId xmlns:a16="http://schemas.microsoft.com/office/drawing/2014/main" xmlns="" id="{876312E0-882B-4E29-8CA2-57BEB286F81B}"/>
                </a:ext>
              </a:extLst>
            </p:cNvPr>
            <p:cNvSpPr/>
            <p:nvPr/>
          </p:nvSpPr>
          <p:spPr>
            <a:xfrm>
              <a:off x="8279447" y="44142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1" name="任意多边形: 形状 1360">
              <a:extLst>
                <a:ext uri="{FF2B5EF4-FFF2-40B4-BE49-F238E27FC236}">
                  <a16:creationId xmlns:a16="http://schemas.microsoft.com/office/drawing/2014/main" xmlns="" id="{65F420CC-8BBB-4959-9B7E-B34D87B7FC6A}"/>
                </a:ext>
              </a:extLst>
            </p:cNvPr>
            <p:cNvSpPr/>
            <p:nvPr/>
          </p:nvSpPr>
          <p:spPr>
            <a:xfrm>
              <a:off x="8099108" y="45526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2" name="任意多边形: 形状 1361">
              <a:extLst>
                <a:ext uri="{FF2B5EF4-FFF2-40B4-BE49-F238E27FC236}">
                  <a16:creationId xmlns:a16="http://schemas.microsoft.com/office/drawing/2014/main" xmlns="" id="{147DEF50-3152-4136-AB7E-18501CADEBC1}"/>
                </a:ext>
              </a:extLst>
            </p:cNvPr>
            <p:cNvSpPr/>
            <p:nvPr/>
          </p:nvSpPr>
          <p:spPr>
            <a:xfrm>
              <a:off x="8189913" y="45526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3" name="任意多边形: 形状 1362">
              <a:extLst>
                <a:ext uri="{FF2B5EF4-FFF2-40B4-BE49-F238E27FC236}">
                  <a16:creationId xmlns:a16="http://schemas.microsoft.com/office/drawing/2014/main" xmlns="" id="{6736BDCF-D2F5-4646-B6F3-CD9E0CDE9AFB}"/>
                </a:ext>
              </a:extLst>
            </p:cNvPr>
            <p:cNvSpPr/>
            <p:nvPr/>
          </p:nvSpPr>
          <p:spPr>
            <a:xfrm>
              <a:off x="8279447" y="45526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4" name="任意多边形: 形状 1363">
              <a:extLst>
                <a:ext uri="{FF2B5EF4-FFF2-40B4-BE49-F238E27FC236}">
                  <a16:creationId xmlns:a16="http://schemas.microsoft.com/office/drawing/2014/main" xmlns="" id="{BD559C3E-C497-4011-B085-5986042B04FD}"/>
                </a:ext>
              </a:extLst>
            </p:cNvPr>
            <p:cNvSpPr/>
            <p:nvPr/>
          </p:nvSpPr>
          <p:spPr>
            <a:xfrm>
              <a:off x="8099108" y="46910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5" name="任意多边形: 形状 1364">
              <a:extLst>
                <a:ext uri="{FF2B5EF4-FFF2-40B4-BE49-F238E27FC236}">
                  <a16:creationId xmlns:a16="http://schemas.microsoft.com/office/drawing/2014/main" xmlns="" id="{6B10BBB1-4AFD-4CC0-ABE2-51FCE8922774}"/>
                </a:ext>
              </a:extLst>
            </p:cNvPr>
            <p:cNvSpPr/>
            <p:nvPr/>
          </p:nvSpPr>
          <p:spPr>
            <a:xfrm>
              <a:off x="8189913" y="46910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6" name="任意多边形: 形状 1365">
              <a:extLst>
                <a:ext uri="{FF2B5EF4-FFF2-40B4-BE49-F238E27FC236}">
                  <a16:creationId xmlns:a16="http://schemas.microsoft.com/office/drawing/2014/main" xmlns="" id="{15503686-0A4D-4F87-B52C-29B3E427033F}"/>
                </a:ext>
              </a:extLst>
            </p:cNvPr>
            <p:cNvSpPr/>
            <p:nvPr/>
          </p:nvSpPr>
          <p:spPr>
            <a:xfrm>
              <a:off x="8279447" y="46910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7" name="任意多边形: 形状 1366">
              <a:extLst>
                <a:ext uri="{FF2B5EF4-FFF2-40B4-BE49-F238E27FC236}">
                  <a16:creationId xmlns:a16="http://schemas.microsoft.com/office/drawing/2014/main" xmlns="" id="{EAE2084E-DEDA-49EF-B0C8-C23DBF3AC91E}"/>
                </a:ext>
              </a:extLst>
            </p:cNvPr>
            <p:cNvSpPr/>
            <p:nvPr/>
          </p:nvSpPr>
          <p:spPr>
            <a:xfrm>
              <a:off x="8099108" y="48294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8" name="任意多边形: 形状 1367">
              <a:extLst>
                <a:ext uri="{FF2B5EF4-FFF2-40B4-BE49-F238E27FC236}">
                  <a16:creationId xmlns:a16="http://schemas.microsoft.com/office/drawing/2014/main" xmlns="" id="{360BFD0E-5FC5-40A7-BA91-50767B410A86}"/>
                </a:ext>
              </a:extLst>
            </p:cNvPr>
            <p:cNvSpPr/>
            <p:nvPr/>
          </p:nvSpPr>
          <p:spPr>
            <a:xfrm>
              <a:off x="8189913" y="48294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9" name="任意多边形: 形状 1368">
              <a:extLst>
                <a:ext uri="{FF2B5EF4-FFF2-40B4-BE49-F238E27FC236}">
                  <a16:creationId xmlns:a16="http://schemas.microsoft.com/office/drawing/2014/main" xmlns="" id="{2371153B-14A3-4BD1-B124-DA6913797460}"/>
                </a:ext>
              </a:extLst>
            </p:cNvPr>
            <p:cNvSpPr/>
            <p:nvPr/>
          </p:nvSpPr>
          <p:spPr>
            <a:xfrm>
              <a:off x="8279447" y="48294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0" name="任意多边形: 形状 1369">
              <a:extLst>
                <a:ext uri="{FF2B5EF4-FFF2-40B4-BE49-F238E27FC236}">
                  <a16:creationId xmlns:a16="http://schemas.microsoft.com/office/drawing/2014/main" xmlns="" id="{AF0810CB-24FC-4BB6-A645-A3977FBADED6}"/>
                </a:ext>
              </a:extLst>
            </p:cNvPr>
            <p:cNvSpPr/>
            <p:nvPr/>
          </p:nvSpPr>
          <p:spPr>
            <a:xfrm>
              <a:off x="8515668" y="42757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1" name="任意多边形: 形状 1370">
              <a:extLst>
                <a:ext uri="{FF2B5EF4-FFF2-40B4-BE49-F238E27FC236}">
                  <a16:creationId xmlns:a16="http://schemas.microsoft.com/office/drawing/2014/main" xmlns="" id="{9194E9DE-4B38-4056-822F-E83D02154EA1}"/>
                </a:ext>
              </a:extLst>
            </p:cNvPr>
            <p:cNvSpPr/>
            <p:nvPr/>
          </p:nvSpPr>
          <p:spPr>
            <a:xfrm>
              <a:off x="8515668" y="44142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2" name="任意多边形: 形状 1371">
              <a:extLst>
                <a:ext uri="{FF2B5EF4-FFF2-40B4-BE49-F238E27FC236}">
                  <a16:creationId xmlns:a16="http://schemas.microsoft.com/office/drawing/2014/main" xmlns="" id="{553A5F4B-196D-4FD1-93D4-ADD61306F49B}"/>
                </a:ext>
              </a:extLst>
            </p:cNvPr>
            <p:cNvSpPr/>
            <p:nvPr/>
          </p:nvSpPr>
          <p:spPr>
            <a:xfrm>
              <a:off x="8515668" y="45526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3" name="任意多边形: 形状 1372">
              <a:extLst>
                <a:ext uri="{FF2B5EF4-FFF2-40B4-BE49-F238E27FC236}">
                  <a16:creationId xmlns:a16="http://schemas.microsoft.com/office/drawing/2014/main" xmlns="" id="{1B70DB13-BC06-47FE-9E96-73C53D807E1F}"/>
                </a:ext>
              </a:extLst>
            </p:cNvPr>
            <p:cNvSpPr/>
            <p:nvPr/>
          </p:nvSpPr>
          <p:spPr>
            <a:xfrm>
              <a:off x="8515668" y="46910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4" name="任意多边形: 形状 1373">
              <a:extLst>
                <a:ext uri="{FF2B5EF4-FFF2-40B4-BE49-F238E27FC236}">
                  <a16:creationId xmlns:a16="http://schemas.microsoft.com/office/drawing/2014/main" xmlns="" id="{2464329C-04F0-4856-9137-AE1574674475}"/>
                </a:ext>
              </a:extLst>
            </p:cNvPr>
            <p:cNvSpPr/>
            <p:nvPr/>
          </p:nvSpPr>
          <p:spPr>
            <a:xfrm>
              <a:off x="8515668" y="48294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5" name="任意多边形: 形状 1374">
              <a:extLst>
                <a:ext uri="{FF2B5EF4-FFF2-40B4-BE49-F238E27FC236}">
                  <a16:creationId xmlns:a16="http://schemas.microsoft.com/office/drawing/2014/main" xmlns="" id="{A6C81A5F-BB63-48B7-AC82-E161FA1A0D5C}"/>
                </a:ext>
              </a:extLst>
            </p:cNvPr>
            <p:cNvSpPr/>
            <p:nvPr/>
          </p:nvSpPr>
          <p:spPr>
            <a:xfrm>
              <a:off x="8340408" y="4905693"/>
              <a:ext cx="336550" cy="717550"/>
            </a:xfrm>
            <a:custGeom>
              <a:avLst/>
              <a:gdLst>
                <a:gd name="connsiteX0" fmla="*/ 4762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2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2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2" y="71405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6" name="任意多边形: 形状 1375">
              <a:extLst>
                <a:ext uri="{FF2B5EF4-FFF2-40B4-BE49-F238E27FC236}">
                  <a16:creationId xmlns:a16="http://schemas.microsoft.com/office/drawing/2014/main" xmlns="" id="{9A11D768-071A-43D5-A706-97712AFEBA48}"/>
                </a:ext>
              </a:extLst>
            </p:cNvPr>
            <p:cNvSpPr/>
            <p:nvPr/>
          </p:nvSpPr>
          <p:spPr>
            <a:xfrm>
              <a:off x="8066088" y="490569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8 h 717550"/>
                <a:gd name="connsiteX3" fmla="*/ 4763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7" y="4762"/>
                  </a:lnTo>
                  <a:lnTo>
                    <a:pt x="333057" y="714058"/>
                  </a:lnTo>
                  <a:lnTo>
                    <a:pt x="4763" y="71405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7" name="任意多边形: 形状 1376">
              <a:extLst>
                <a:ext uri="{FF2B5EF4-FFF2-40B4-BE49-F238E27FC236}">
                  <a16:creationId xmlns:a16="http://schemas.microsoft.com/office/drawing/2014/main" xmlns="" id="{CD2EF596-51B9-41C6-AFB4-4012BEC9C231}"/>
                </a:ext>
              </a:extLst>
            </p:cNvPr>
            <p:cNvSpPr/>
            <p:nvPr/>
          </p:nvSpPr>
          <p:spPr>
            <a:xfrm>
              <a:off x="8099108" y="49577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8" name="任意多边形: 形状 1377">
              <a:extLst>
                <a:ext uri="{FF2B5EF4-FFF2-40B4-BE49-F238E27FC236}">
                  <a16:creationId xmlns:a16="http://schemas.microsoft.com/office/drawing/2014/main" xmlns="" id="{383ED320-4B5F-48E7-9DF1-843B97381CE0}"/>
                </a:ext>
              </a:extLst>
            </p:cNvPr>
            <p:cNvSpPr/>
            <p:nvPr/>
          </p:nvSpPr>
          <p:spPr>
            <a:xfrm>
              <a:off x="8189913" y="49577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9" name="任意多边形: 形状 1378">
              <a:extLst>
                <a:ext uri="{FF2B5EF4-FFF2-40B4-BE49-F238E27FC236}">
                  <a16:creationId xmlns:a16="http://schemas.microsoft.com/office/drawing/2014/main" xmlns="" id="{56B064F7-B042-4018-9D21-2436012C624D}"/>
                </a:ext>
              </a:extLst>
            </p:cNvPr>
            <p:cNvSpPr/>
            <p:nvPr/>
          </p:nvSpPr>
          <p:spPr>
            <a:xfrm>
              <a:off x="8279447" y="49577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0" name="任意多边形: 形状 1379">
              <a:extLst>
                <a:ext uri="{FF2B5EF4-FFF2-40B4-BE49-F238E27FC236}">
                  <a16:creationId xmlns:a16="http://schemas.microsoft.com/office/drawing/2014/main" xmlns="" id="{88AA9EC8-EFDF-479A-947D-FD42953BA712}"/>
                </a:ext>
              </a:extLst>
            </p:cNvPr>
            <p:cNvSpPr/>
            <p:nvPr/>
          </p:nvSpPr>
          <p:spPr>
            <a:xfrm>
              <a:off x="8099108" y="50961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1" name="任意多边形: 形状 1380">
              <a:extLst>
                <a:ext uri="{FF2B5EF4-FFF2-40B4-BE49-F238E27FC236}">
                  <a16:creationId xmlns:a16="http://schemas.microsoft.com/office/drawing/2014/main" xmlns="" id="{8A53EBEC-5F0F-41C1-AF66-A134665B1075}"/>
                </a:ext>
              </a:extLst>
            </p:cNvPr>
            <p:cNvSpPr/>
            <p:nvPr/>
          </p:nvSpPr>
          <p:spPr>
            <a:xfrm>
              <a:off x="8189913" y="50961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2" name="任意多边形: 形状 1381">
              <a:extLst>
                <a:ext uri="{FF2B5EF4-FFF2-40B4-BE49-F238E27FC236}">
                  <a16:creationId xmlns:a16="http://schemas.microsoft.com/office/drawing/2014/main" xmlns="" id="{38592192-D949-4BBC-A4ED-B59543F84BE1}"/>
                </a:ext>
              </a:extLst>
            </p:cNvPr>
            <p:cNvSpPr/>
            <p:nvPr/>
          </p:nvSpPr>
          <p:spPr>
            <a:xfrm>
              <a:off x="8279447" y="509619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3" name="任意多边形: 形状 1382">
              <a:extLst>
                <a:ext uri="{FF2B5EF4-FFF2-40B4-BE49-F238E27FC236}">
                  <a16:creationId xmlns:a16="http://schemas.microsoft.com/office/drawing/2014/main" xmlns="" id="{52116342-39D3-424F-A005-F0A8E075CAB4}"/>
                </a:ext>
              </a:extLst>
            </p:cNvPr>
            <p:cNvSpPr/>
            <p:nvPr/>
          </p:nvSpPr>
          <p:spPr>
            <a:xfrm>
              <a:off x="8099108" y="523462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2 w 57150"/>
                <a:gd name="connsiteY1" fmla="*/ 4762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2" y="4762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4" name="任意多边形: 形状 1383">
              <a:extLst>
                <a:ext uri="{FF2B5EF4-FFF2-40B4-BE49-F238E27FC236}">
                  <a16:creationId xmlns:a16="http://schemas.microsoft.com/office/drawing/2014/main" xmlns="" id="{BD44911F-4B25-4217-AE81-446EBC3995FC}"/>
                </a:ext>
              </a:extLst>
            </p:cNvPr>
            <p:cNvSpPr/>
            <p:nvPr/>
          </p:nvSpPr>
          <p:spPr>
            <a:xfrm>
              <a:off x="8189913" y="52346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5" name="任意多边形: 形状 1384">
              <a:extLst>
                <a:ext uri="{FF2B5EF4-FFF2-40B4-BE49-F238E27FC236}">
                  <a16:creationId xmlns:a16="http://schemas.microsoft.com/office/drawing/2014/main" xmlns="" id="{BC5531E2-6335-4B3B-93D4-F9A5884F39BD}"/>
                </a:ext>
              </a:extLst>
            </p:cNvPr>
            <p:cNvSpPr/>
            <p:nvPr/>
          </p:nvSpPr>
          <p:spPr>
            <a:xfrm>
              <a:off x="8279447" y="523462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6" name="任意多边形: 形状 1385">
              <a:extLst>
                <a:ext uri="{FF2B5EF4-FFF2-40B4-BE49-F238E27FC236}">
                  <a16:creationId xmlns:a16="http://schemas.microsoft.com/office/drawing/2014/main" xmlns="" id="{DF0D88C9-B376-4E5A-A1F6-089C5C48CACF}"/>
                </a:ext>
              </a:extLst>
            </p:cNvPr>
            <p:cNvSpPr/>
            <p:nvPr/>
          </p:nvSpPr>
          <p:spPr>
            <a:xfrm>
              <a:off x="8099108" y="537305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7" name="任意多边形: 形状 1386">
              <a:extLst>
                <a:ext uri="{FF2B5EF4-FFF2-40B4-BE49-F238E27FC236}">
                  <a16:creationId xmlns:a16="http://schemas.microsoft.com/office/drawing/2014/main" xmlns="" id="{A0D3AABA-44B3-4179-BC68-EA47088A894D}"/>
                </a:ext>
              </a:extLst>
            </p:cNvPr>
            <p:cNvSpPr/>
            <p:nvPr/>
          </p:nvSpPr>
          <p:spPr>
            <a:xfrm>
              <a:off x="8189913" y="537305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8" name="任意多边形: 形状 1387">
              <a:extLst>
                <a:ext uri="{FF2B5EF4-FFF2-40B4-BE49-F238E27FC236}">
                  <a16:creationId xmlns:a16="http://schemas.microsoft.com/office/drawing/2014/main" xmlns="" id="{6AE7A3F0-D98D-48D7-AF9E-66D21BB27633}"/>
                </a:ext>
              </a:extLst>
            </p:cNvPr>
            <p:cNvSpPr/>
            <p:nvPr/>
          </p:nvSpPr>
          <p:spPr>
            <a:xfrm>
              <a:off x="8279447" y="537305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9" name="任意多边形: 形状 1388">
              <a:extLst>
                <a:ext uri="{FF2B5EF4-FFF2-40B4-BE49-F238E27FC236}">
                  <a16:creationId xmlns:a16="http://schemas.microsoft.com/office/drawing/2014/main" xmlns="" id="{62BFAA09-9081-4E70-96FB-9F5AC4D13434}"/>
                </a:ext>
              </a:extLst>
            </p:cNvPr>
            <p:cNvSpPr/>
            <p:nvPr/>
          </p:nvSpPr>
          <p:spPr>
            <a:xfrm>
              <a:off x="8099108" y="55114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2 w 57150"/>
                <a:gd name="connsiteY1" fmla="*/ 4763 h 63500"/>
                <a:gd name="connsiteX2" fmla="*/ 58102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2" y="4763"/>
                  </a:lnTo>
                  <a:lnTo>
                    <a:pt x="58102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0" name="任意多边形: 形状 1389">
              <a:extLst>
                <a:ext uri="{FF2B5EF4-FFF2-40B4-BE49-F238E27FC236}">
                  <a16:creationId xmlns:a16="http://schemas.microsoft.com/office/drawing/2014/main" xmlns="" id="{B657D7F1-B2BC-4F71-B047-63953F97D8AB}"/>
                </a:ext>
              </a:extLst>
            </p:cNvPr>
            <p:cNvSpPr/>
            <p:nvPr/>
          </p:nvSpPr>
          <p:spPr>
            <a:xfrm>
              <a:off x="8189913" y="55114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1" name="任意多边形: 形状 1390">
              <a:extLst>
                <a:ext uri="{FF2B5EF4-FFF2-40B4-BE49-F238E27FC236}">
                  <a16:creationId xmlns:a16="http://schemas.microsoft.com/office/drawing/2014/main" xmlns="" id="{F19EECBE-2195-4765-BDD1-B4D9DE4A581A}"/>
                </a:ext>
              </a:extLst>
            </p:cNvPr>
            <p:cNvSpPr/>
            <p:nvPr/>
          </p:nvSpPr>
          <p:spPr>
            <a:xfrm>
              <a:off x="8279447" y="55114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2" name="任意多边形: 形状 1391">
              <a:extLst>
                <a:ext uri="{FF2B5EF4-FFF2-40B4-BE49-F238E27FC236}">
                  <a16:creationId xmlns:a16="http://schemas.microsoft.com/office/drawing/2014/main" xmlns="" id="{0712B375-B6F2-40BD-BA6B-C0B4B09929AA}"/>
                </a:ext>
              </a:extLst>
            </p:cNvPr>
            <p:cNvSpPr/>
            <p:nvPr/>
          </p:nvSpPr>
          <p:spPr>
            <a:xfrm>
              <a:off x="8515668" y="49577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3" name="任意多边形: 形状 1392">
              <a:extLst>
                <a:ext uri="{FF2B5EF4-FFF2-40B4-BE49-F238E27FC236}">
                  <a16:creationId xmlns:a16="http://schemas.microsoft.com/office/drawing/2014/main" xmlns="" id="{5AA0FAE0-BC03-480B-870A-E59DD1EE5937}"/>
                </a:ext>
              </a:extLst>
            </p:cNvPr>
            <p:cNvSpPr/>
            <p:nvPr/>
          </p:nvSpPr>
          <p:spPr>
            <a:xfrm>
              <a:off x="8515668" y="509619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4" name="任意多边形: 形状 1393">
              <a:extLst>
                <a:ext uri="{FF2B5EF4-FFF2-40B4-BE49-F238E27FC236}">
                  <a16:creationId xmlns:a16="http://schemas.microsoft.com/office/drawing/2014/main" xmlns="" id="{3EE9FA15-6F7D-416D-B8E6-9FADB598ADB6}"/>
                </a:ext>
              </a:extLst>
            </p:cNvPr>
            <p:cNvSpPr/>
            <p:nvPr/>
          </p:nvSpPr>
          <p:spPr>
            <a:xfrm>
              <a:off x="8515668" y="523462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5" name="任意多边形: 形状 1394">
              <a:extLst>
                <a:ext uri="{FF2B5EF4-FFF2-40B4-BE49-F238E27FC236}">
                  <a16:creationId xmlns:a16="http://schemas.microsoft.com/office/drawing/2014/main" xmlns="" id="{D9F5CF67-C5BF-4ECD-B8A3-8AE28122F1D3}"/>
                </a:ext>
              </a:extLst>
            </p:cNvPr>
            <p:cNvSpPr/>
            <p:nvPr/>
          </p:nvSpPr>
          <p:spPr>
            <a:xfrm>
              <a:off x="8515668" y="537305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6" name="任意多边形: 形状 1395">
              <a:extLst>
                <a:ext uri="{FF2B5EF4-FFF2-40B4-BE49-F238E27FC236}">
                  <a16:creationId xmlns:a16="http://schemas.microsoft.com/office/drawing/2014/main" xmlns="" id="{E52C07CA-A81B-4020-80AE-4567F77D38C8}"/>
                </a:ext>
              </a:extLst>
            </p:cNvPr>
            <p:cNvSpPr/>
            <p:nvPr/>
          </p:nvSpPr>
          <p:spPr>
            <a:xfrm>
              <a:off x="8515668" y="55114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7" name="任意多边形: 形状 1396">
              <a:extLst>
                <a:ext uri="{FF2B5EF4-FFF2-40B4-BE49-F238E27FC236}">
                  <a16:creationId xmlns:a16="http://schemas.microsoft.com/office/drawing/2014/main" xmlns="" id="{04FA6B97-E3C5-4472-B868-52EC8A2C80B5}"/>
                </a:ext>
              </a:extLst>
            </p:cNvPr>
            <p:cNvSpPr/>
            <p:nvPr/>
          </p:nvSpPr>
          <p:spPr>
            <a:xfrm>
              <a:off x="8066088" y="4459288"/>
              <a:ext cx="336550" cy="1162050"/>
            </a:xfrm>
            <a:custGeom>
              <a:avLst/>
              <a:gdLst>
                <a:gd name="connsiteX0" fmla="*/ 333057 w 336550"/>
                <a:gd name="connsiteY0" fmla="*/ 1160463 h 1162050"/>
                <a:gd name="connsiteX1" fmla="*/ 4763 w 336550"/>
                <a:gd name="connsiteY1" fmla="*/ 1160463 h 1162050"/>
                <a:gd name="connsiteX2" fmla="*/ 4763 w 336550"/>
                <a:gd name="connsiteY2" fmla="*/ 4763 h 1162050"/>
                <a:gd name="connsiteX3" fmla="*/ 333057 w 336550"/>
                <a:gd name="connsiteY3" fmla="*/ 387667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1162050">
                  <a:moveTo>
                    <a:pt x="333057" y="1160463"/>
                  </a:moveTo>
                  <a:lnTo>
                    <a:pt x="4763" y="1160463"/>
                  </a:lnTo>
                  <a:lnTo>
                    <a:pt x="4763" y="4763"/>
                  </a:lnTo>
                  <a:lnTo>
                    <a:pt x="333057" y="387667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8" name="任意多边形: 形状 1397">
              <a:extLst>
                <a:ext uri="{FF2B5EF4-FFF2-40B4-BE49-F238E27FC236}">
                  <a16:creationId xmlns:a16="http://schemas.microsoft.com/office/drawing/2014/main" xmlns="" id="{0681E00D-5E27-4E8A-BA43-E14512DCAF70}"/>
                </a:ext>
              </a:extLst>
            </p:cNvPr>
            <p:cNvSpPr/>
            <p:nvPr/>
          </p:nvSpPr>
          <p:spPr>
            <a:xfrm>
              <a:off x="7742872" y="4701858"/>
              <a:ext cx="431800" cy="920750"/>
            </a:xfrm>
            <a:custGeom>
              <a:avLst/>
              <a:gdLst>
                <a:gd name="connsiteX0" fmla="*/ 4762 w 431800"/>
                <a:gd name="connsiteY0" fmla="*/ 4763 h 920750"/>
                <a:gd name="connsiteX1" fmla="*/ 427037 w 431800"/>
                <a:gd name="connsiteY1" fmla="*/ 4763 h 920750"/>
                <a:gd name="connsiteX2" fmla="*/ 427037 w 431800"/>
                <a:gd name="connsiteY2" fmla="*/ 917893 h 920750"/>
                <a:gd name="connsiteX3" fmla="*/ 4762 w 431800"/>
                <a:gd name="connsiteY3" fmla="*/ 917893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920750">
                  <a:moveTo>
                    <a:pt x="4762" y="4763"/>
                  </a:moveTo>
                  <a:lnTo>
                    <a:pt x="427037" y="4763"/>
                  </a:lnTo>
                  <a:lnTo>
                    <a:pt x="427037" y="917893"/>
                  </a:lnTo>
                  <a:lnTo>
                    <a:pt x="4762" y="91789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9" name="任意多边形: 形状 1398">
              <a:extLst>
                <a:ext uri="{FF2B5EF4-FFF2-40B4-BE49-F238E27FC236}">
                  <a16:creationId xmlns:a16="http://schemas.microsoft.com/office/drawing/2014/main" xmlns="" id="{AB896D9A-3558-443B-9E73-D28EB7B0BE07}"/>
                </a:ext>
              </a:extLst>
            </p:cNvPr>
            <p:cNvSpPr/>
            <p:nvPr/>
          </p:nvSpPr>
          <p:spPr>
            <a:xfrm>
              <a:off x="7566343" y="4459288"/>
              <a:ext cx="603250" cy="247650"/>
            </a:xfrm>
            <a:custGeom>
              <a:avLst/>
              <a:gdLst>
                <a:gd name="connsiteX0" fmla="*/ 181292 w 603250"/>
                <a:gd name="connsiteY0" fmla="*/ 247333 h 247650"/>
                <a:gd name="connsiteX1" fmla="*/ 603567 w 603250"/>
                <a:gd name="connsiteY1" fmla="*/ 247333 h 247650"/>
                <a:gd name="connsiteX2" fmla="*/ 427038 w 603250"/>
                <a:gd name="connsiteY2" fmla="*/ 4763 h 247650"/>
                <a:gd name="connsiteX3" fmla="*/ 4763 w 603250"/>
                <a:gd name="connsiteY3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" h="247650">
                  <a:moveTo>
                    <a:pt x="181292" y="247333"/>
                  </a:moveTo>
                  <a:lnTo>
                    <a:pt x="603567" y="247333"/>
                  </a:lnTo>
                  <a:lnTo>
                    <a:pt x="42703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0" name="任意多边形: 形状 1399">
              <a:extLst>
                <a:ext uri="{FF2B5EF4-FFF2-40B4-BE49-F238E27FC236}">
                  <a16:creationId xmlns:a16="http://schemas.microsoft.com/office/drawing/2014/main" xmlns="" id="{208D64CF-7621-4F4C-BB9E-BD5D0CCDD310}"/>
                </a:ext>
              </a:extLst>
            </p:cNvPr>
            <p:cNvSpPr/>
            <p:nvPr/>
          </p:nvSpPr>
          <p:spPr>
            <a:xfrm>
              <a:off x="7389813" y="4459288"/>
              <a:ext cx="603250" cy="247650"/>
            </a:xfrm>
            <a:custGeom>
              <a:avLst/>
              <a:gdLst>
                <a:gd name="connsiteX0" fmla="*/ 427038 w 603250"/>
                <a:gd name="connsiteY0" fmla="*/ 247333 h 247650"/>
                <a:gd name="connsiteX1" fmla="*/ 4763 w 603250"/>
                <a:gd name="connsiteY1" fmla="*/ 247333 h 247650"/>
                <a:gd name="connsiteX2" fmla="*/ 181293 w 603250"/>
                <a:gd name="connsiteY2" fmla="*/ 4763 h 247650"/>
                <a:gd name="connsiteX3" fmla="*/ 603568 w 603250"/>
                <a:gd name="connsiteY3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" h="247650">
                  <a:moveTo>
                    <a:pt x="427038" y="247333"/>
                  </a:moveTo>
                  <a:lnTo>
                    <a:pt x="4763" y="247333"/>
                  </a:lnTo>
                  <a:lnTo>
                    <a:pt x="181293" y="4763"/>
                  </a:lnTo>
                  <a:lnTo>
                    <a:pt x="603568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1" name="任意多边形: 形状 1400">
              <a:extLst>
                <a:ext uri="{FF2B5EF4-FFF2-40B4-BE49-F238E27FC236}">
                  <a16:creationId xmlns:a16="http://schemas.microsoft.com/office/drawing/2014/main" xmlns="" id="{C3EF9F98-DEF9-4B35-AD32-2BF6E035A67C}"/>
                </a:ext>
              </a:extLst>
            </p:cNvPr>
            <p:cNvSpPr/>
            <p:nvPr/>
          </p:nvSpPr>
          <p:spPr>
            <a:xfrm>
              <a:off x="7389813" y="4701858"/>
              <a:ext cx="431800" cy="920750"/>
            </a:xfrm>
            <a:custGeom>
              <a:avLst/>
              <a:gdLst>
                <a:gd name="connsiteX0" fmla="*/ 4763 w 431800"/>
                <a:gd name="connsiteY0" fmla="*/ 4763 h 920750"/>
                <a:gd name="connsiteX1" fmla="*/ 427038 w 431800"/>
                <a:gd name="connsiteY1" fmla="*/ 4763 h 920750"/>
                <a:gd name="connsiteX2" fmla="*/ 427038 w 431800"/>
                <a:gd name="connsiteY2" fmla="*/ 917893 h 920750"/>
                <a:gd name="connsiteX3" fmla="*/ 4763 w 431800"/>
                <a:gd name="connsiteY3" fmla="*/ 917893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920750">
                  <a:moveTo>
                    <a:pt x="4763" y="4763"/>
                  </a:moveTo>
                  <a:lnTo>
                    <a:pt x="427038" y="4763"/>
                  </a:lnTo>
                  <a:lnTo>
                    <a:pt x="427038" y="917893"/>
                  </a:lnTo>
                  <a:lnTo>
                    <a:pt x="4763" y="91789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2" name="任意多边形: 形状 1401">
              <a:extLst>
                <a:ext uri="{FF2B5EF4-FFF2-40B4-BE49-F238E27FC236}">
                  <a16:creationId xmlns:a16="http://schemas.microsoft.com/office/drawing/2014/main" xmlns="" id="{FE9A793F-2F73-46FB-9574-080CC9B16430}"/>
                </a:ext>
              </a:extLst>
            </p:cNvPr>
            <p:cNvSpPr/>
            <p:nvPr/>
          </p:nvSpPr>
          <p:spPr>
            <a:xfrm>
              <a:off x="7432358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3" name="任意多边形: 形状 1402">
              <a:extLst>
                <a:ext uri="{FF2B5EF4-FFF2-40B4-BE49-F238E27FC236}">
                  <a16:creationId xmlns:a16="http://schemas.microsoft.com/office/drawing/2014/main" xmlns="" id="{C050BF69-8304-4B50-A3ED-5BAA722ECE86}"/>
                </a:ext>
              </a:extLst>
            </p:cNvPr>
            <p:cNvSpPr/>
            <p:nvPr/>
          </p:nvSpPr>
          <p:spPr>
            <a:xfrm>
              <a:off x="7549197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4" name="任意多边形: 形状 1403">
              <a:extLst>
                <a:ext uri="{FF2B5EF4-FFF2-40B4-BE49-F238E27FC236}">
                  <a16:creationId xmlns:a16="http://schemas.microsoft.com/office/drawing/2014/main" xmlns="" id="{0F7ED5F4-9016-4E4D-80FF-DB1521459944}"/>
                </a:ext>
              </a:extLst>
            </p:cNvPr>
            <p:cNvSpPr/>
            <p:nvPr/>
          </p:nvSpPr>
          <p:spPr>
            <a:xfrm>
              <a:off x="7664133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5" name="任意多边形: 形状 1404">
              <a:extLst>
                <a:ext uri="{FF2B5EF4-FFF2-40B4-BE49-F238E27FC236}">
                  <a16:creationId xmlns:a16="http://schemas.microsoft.com/office/drawing/2014/main" xmlns="" id="{8FA556D3-6775-498C-8440-FD9D575531A0}"/>
                </a:ext>
              </a:extLst>
            </p:cNvPr>
            <p:cNvSpPr/>
            <p:nvPr/>
          </p:nvSpPr>
          <p:spPr>
            <a:xfrm>
              <a:off x="7432358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6" name="任意多边形: 形状 1405">
              <a:extLst>
                <a:ext uri="{FF2B5EF4-FFF2-40B4-BE49-F238E27FC236}">
                  <a16:creationId xmlns:a16="http://schemas.microsoft.com/office/drawing/2014/main" xmlns="" id="{C15F7256-7B3A-4F44-8C28-9394B7761BB6}"/>
                </a:ext>
              </a:extLst>
            </p:cNvPr>
            <p:cNvSpPr/>
            <p:nvPr/>
          </p:nvSpPr>
          <p:spPr>
            <a:xfrm>
              <a:off x="7549197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7" name="任意多边形: 形状 1406">
              <a:extLst>
                <a:ext uri="{FF2B5EF4-FFF2-40B4-BE49-F238E27FC236}">
                  <a16:creationId xmlns:a16="http://schemas.microsoft.com/office/drawing/2014/main" xmlns="" id="{E933A291-69AD-40EC-A939-4C3BB4A4A566}"/>
                </a:ext>
              </a:extLst>
            </p:cNvPr>
            <p:cNvSpPr/>
            <p:nvPr/>
          </p:nvSpPr>
          <p:spPr>
            <a:xfrm>
              <a:off x="7664133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8" name="任意多边形: 形状 1407">
              <a:extLst>
                <a:ext uri="{FF2B5EF4-FFF2-40B4-BE49-F238E27FC236}">
                  <a16:creationId xmlns:a16="http://schemas.microsoft.com/office/drawing/2014/main" xmlns="" id="{3284D0ED-A5E3-45CD-9C64-F20761FF971E}"/>
                </a:ext>
              </a:extLst>
            </p:cNvPr>
            <p:cNvSpPr/>
            <p:nvPr/>
          </p:nvSpPr>
          <p:spPr>
            <a:xfrm>
              <a:off x="7432358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9" name="任意多边形: 形状 1408">
              <a:extLst>
                <a:ext uri="{FF2B5EF4-FFF2-40B4-BE49-F238E27FC236}">
                  <a16:creationId xmlns:a16="http://schemas.microsoft.com/office/drawing/2014/main" xmlns="" id="{C9BF4715-1B9A-4B09-B93B-A83B50F0720C}"/>
                </a:ext>
              </a:extLst>
            </p:cNvPr>
            <p:cNvSpPr/>
            <p:nvPr/>
          </p:nvSpPr>
          <p:spPr>
            <a:xfrm>
              <a:off x="7549197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0" name="任意多边形: 形状 1409">
              <a:extLst>
                <a:ext uri="{FF2B5EF4-FFF2-40B4-BE49-F238E27FC236}">
                  <a16:creationId xmlns:a16="http://schemas.microsoft.com/office/drawing/2014/main" xmlns="" id="{90DE4F5C-50F6-403A-A3F5-BEB0FC370A7F}"/>
                </a:ext>
              </a:extLst>
            </p:cNvPr>
            <p:cNvSpPr/>
            <p:nvPr/>
          </p:nvSpPr>
          <p:spPr>
            <a:xfrm>
              <a:off x="7664133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1" name="任意多边形: 形状 1410">
              <a:extLst>
                <a:ext uri="{FF2B5EF4-FFF2-40B4-BE49-F238E27FC236}">
                  <a16:creationId xmlns:a16="http://schemas.microsoft.com/office/drawing/2014/main" xmlns="" id="{620572B6-D8F8-4F8B-8908-D37408D1A98E}"/>
                </a:ext>
              </a:extLst>
            </p:cNvPr>
            <p:cNvSpPr/>
            <p:nvPr/>
          </p:nvSpPr>
          <p:spPr>
            <a:xfrm>
              <a:off x="7432358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2" name="任意多边形: 形状 1411">
              <a:extLst>
                <a:ext uri="{FF2B5EF4-FFF2-40B4-BE49-F238E27FC236}">
                  <a16:creationId xmlns:a16="http://schemas.microsoft.com/office/drawing/2014/main" xmlns="" id="{034A2442-1934-44ED-B769-5B4115163E45}"/>
                </a:ext>
              </a:extLst>
            </p:cNvPr>
            <p:cNvSpPr/>
            <p:nvPr/>
          </p:nvSpPr>
          <p:spPr>
            <a:xfrm>
              <a:off x="7549197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3" name="任意多边形: 形状 1412">
              <a:extLst>
                <a:ext uri="{FF2B5EF4-FFF2-40B4-BE49-F238E27FC236}">
                  <a16:creationId xmlns:a16="http://schemas.microsoft.com/office/drawing/2014/main" xmlns="" id="{6F5E8480-EB2E-4E9E-97A4-A94D29CC9C47}"/>
                </a:ext>
              </a:extLst>
            </p:cNvPr>
            <p:cNvSpPr/>
            <p:nvPr/>
          </p:nvSpPr>
          <p:spPr>
            <a:xfrm>
              <a:off x="7664133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4" name="任意多边形: 形状 1413">
              <a:extLst>
                <a:ext uri="{FF2B5EF4-FFF2-40B4-BE49-F238E27FC236}">
                  <a16:creationId xmlns:a16="http://schemas.microsoft.com/office/drawing/2014/main" xmlns="" id="{C22D3B7B-A703-471B-9B5D-C1ED49C6756F}"/>
                </a:ext>
              </a:extLst>
            </p:cNvPr>
            <p:cNvSpPr/>
            <p:nvPr/>
          </p:nvSpPr>
          <p:spPr>
            <a:xfrm>
              <a:off x="7432358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5" name="任意多边形: 形状 1414">
              <a:extLst>
                <a:ext uri="{FF2B5EF4-FFF2-40B4-BE49-F238E27FC236}">
                  <a16:creationId xmlns:a16="http://schemas.microsoft.com/office/drawing/2014/main" xmlns="" id="{2657E980-8432-46DF-95F8-A9F62666DCF4}"/>
                </a:ext>
              </a:extLst>
            </p:cNvPr>
            <p:cNvSpPr/>
            <p:nvPr/>
          </p:nvSpPr>
          <p:spPr>
            <a:xfrm>
              <a:off x="7549197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8 w 76200"/>
                <a:gd name="connsiteY1" fmla="*/ 4763 h 76200"/>
                <a:gd name="connsiteX2" fmla="*/ 73978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8" y="4763"/>
                  </a:lnTo>
                  <a:lnTo>
                    <a:pt x="73978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6" name="任意多边形: 形状 1415">
              <a:extLst>
                <a:ext uri="{FF2B5EF4-FFF2-40B4-BE49-F238E27FC236}">
                  <a16:creationId xmlns:a16="http://schemas.microsoft.com/office/drawing/2014/main" xmlns="" id="{D0966ACD-29AD-446D-A357-8D0FC3698502}"/>
                </a:ext>
              </a:extLst>
            </p:cNvPr>
            <p:cNvSpPr/>
            <p:nvPr/>
          </p:nvSpPr>
          <p:spPr>
            <a:xfrm>
              <a:off x="7664133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7" name="任意多边形: 形状 1416">
              <a:extLst>
                <a:ext uri="{FF2B5EF4-FFF2-40B4-BE49-F238E27FC236}">
                  <a16:creationId xmlns:a16="http://schemas.microsoft.com/office/drawing/2014/main" xmlns="" id="{D537A963-4393-413B-BB88-CB79A80C5F13}"/>
                </a:ext>
              </a:extLst>
            </p:cNvPr>
            <p:cNvSpPr/>
            <p:nvPr/>
          </p:nvSpPr>
          <p:spPr>
            <a:xfrm>
              <a:off x="7968933" y="47698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8" name="任意多边形: 形状 1417">
              <a:extLst>
                <a:ext uri="{FF2B5EF4-FFF2-40B4-BE49-F238E27FC236}">
                  <a16:creationId xmlns:a16="http://schemas.microsoft.com/office/drawing/2014/main" xmlns="" id="{293EAED2-6381-4B7B-B0D4-52864E8E84DC}"/>
                </a:ext>
              </a:extLst>
            </p:cNvPr>
            <p:cNvSpPr/>
            <p:nvPr/>
          </p:nvSpPr>
          <p:spPr>
            <a:xfrm>
              <a:off x="7968933" y="494760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9" name="任意多边形: 形状 1418">
              <a:extLst>
                <a:ext uri="{FF2B5EF4-FFF2-40B4-BE49-F238E27FC236}">
                  <a16:creationId xmlns:a16="http://schemas.microsoft.com/office/drawing/2014/main" xmlns="" id="{15D5FDAB-B32D-42AE-9DF9-2F54872215EB}"/>
                </a:ext>
              </a:extLst>
            </p:cNvPr>
            <p:cNvSpPr/>
            <p:nvPr/>
          </p:nvSpPr>
          <p:spPr>
            <a:xfrm>
              <a:off x="7968933" y="51260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0" name="任意多边形: 形状 1419">
              <a:extLst>
                <a:ext uri="{FF2B5EF4-FFF2-40B4-BE49-F238E27FC236}">
                  <a16:creationId xmlns:a16="http://schemas.microsoft.com/office/drawing/2014/main" xmlns="" id="{F6122E54-FCA3-4D8F-A51B-39C9B1304570}"/>
                </a:ext>
              </a:extLst>
            </p:cNvPr>
            <p:cNvSpPr/>
            <p:nvPr/>
          </p:nvSpPr>
          <p:spPr>
            <a:xfrm>
              <a:off x="7968933" y="53038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1" name="任意多边形: 形状 1420">
              <a:extLst>
                <a:ext uri="{FF2B5EF4-FFF2-40B4-BE49-F238E27FC236}">
                  <a16:creationId xmlns:a16="http://schemas.microsoft.com/office/drawing/2014/main" xmlns="" id="{B58B5993-F7FE-4523-8B20-94DFB2C446BC}"/>
                </a:ext>
              </a:extLst>
            </p:cNvPr>
            <p:cNvSpPr/>
            <p:nvPr/>
          </p:nvSpPr>
          <p:spPr>
            <a:xfrm>
              <a:off x="7968933" y="54816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3977 w 76200"/>
                <a:gd name="connsiteY1" fmla="*/ 4763 h 76200"/>
                <a:gd name="connsiteX2" fmla="*/ 73977 w 76200"/>
                <a:gd name="connsiteY2" fmla="*/ 77153 h 76200"/>
                <a:gd name="connsiteX3" fmla="*/ 4762 w 76200"/>
                <a:gd name="connsiteY3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3977" y="4763"/>
                  </a:lnTo>
                  <a:lnTo>
                    <a:pt x="73977" y="77153"/>
                  </a:lnTo>
                  <a:lnTo>
                    <a:pt x="4762" y="771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2" name="任意多边形: 形状 1421">
              <a:extLst>
                <a:ext uri="{FF2B5EF4-FFF2-40B4-BE49-F238E27FC236}">
                  <a16:creationId xmlns:a16="http://schemas.microsoft.com/office/drawing/2014/main" xmlns="" id="{5BF7A43D-897C-4A3E-AF57-DC9E1370EB3A}"/>
                </a:ext>
              </a:extLst>
            </p:cNvPr>
            <p:cNvSpPr/>
            <p:nvPr userDrawn="1"/>
          </p:nvSpPr>
          <p:spPr>
            <a:xfrm>
              <a:off x="7395528" y="4768533"/>
              <a:ext cx="1003300" cy="838200"/>
            </a:xfrm>
            <a:custGeom>
              <a:avLst/>
              <a:gdLst>
                <a:gd name="connsiteX0" fmla="*/ 4763 w 1003300"/>
                <a:gd name="connsiteY0" fmla="*/ 4763 h 838200"/>
                <a:gd name="connsiteX1" fmla="*/ 1003618 w 1003300"/>
                <a:gd name="connsiteY1" fmla="*/ 4763 h 838200"/>
                <a:gd name="connsiteX2" fmla="*/ 1003618 w 1003300"/>
                <a:gd name="connsiteY2" fmla="*/ 833438 h 838200"/>
                <a:gd name="connsiteX3" fmla="*/ 4763 w 1003300"/>
                <a:gd name="connsiteY3" fmla="*/ 833438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300" h="838200">
                  <a:moveTo>
                    <a:pt x="4763" y="4763"/>
                  </a:moveTo>
                  <a:lnTo>
                    <a:pt x="1003618" y="4763"/>
                  </a:lnTo>
                  <a:lnTo>
                    <a:pt x="1003618" y="833438"/>
                  </a:lnTo>
                  <a:lnTo>
                    <a:pt x="4763" y="833438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3" name="任意多边形: 形状 1422">
              <a:extLst>
                <a:ext uri="{FF2B5EF4-FFF2-40B4-BE49-F238E27FC236}">
                  <a16:creationId xmlns:a16="http://schemas.microsoft.com/office/drawing/2014/main" xmlns="" id="{E5ECCC72-BD90-4EE3-B8E8-F97B35CF33E4}"/>
                </a:ext>
              </a:extLst>
            </p:cNvPr>
            <p:cNvSpPr/>
            <p:nvPr/>
          </p:nvSpPr>
          <p:spPr>
            <a:xfrm>
              <a:off x="9473883" y="4572953"/>
              <a:ext cx="755650" cy="1454150"/>
            </a:xfrm>
            <a:custGeom>
              <a:avLst/>
              <a:gdLst>
                <a:gd name="connsiteX0" fmla="*/ 4762 w 755650"/>
                <a:gd name="connsiteY0" fmla="*/ 4763 h 1454150"/>
                <a:gd name="connsiteX1" fmla="*/ 753427 w 755650"/>
                <a:gd name="connsiteY1" fmla="*/ 4763 h 1454150"/>
                <a:gd name="connsiteX2" fmla="*/ 753427 w 755650"/>
                <a:gd name="connsiteY2" fmla="*/ 1450023 h 1454150"/>
                <a:gd name="connsiteX3" fmla="*/ 4762 w 755650"/>
                <a:gd name="connsiteY3" fmla="*/ 1450023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650" h="1454150">
                  <a:moveTo>
                    <a:pt x="4762" y="4763"/>
                  </a:moveTo>
                  <a:lnTo>
                    <a:pt x="753427" y="4763"/>
                  </a:lnTo>
                  <a:lnTo>
                    <a:pt x="753427" y="1450023"/>
                  </a:lnTo>
                  <a:lnTo>
                    <a:pt x="4762" y="145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4" name="任意多边形: 形状 1423">
              <a:extLst>
                <a:ext uri="{FF2B5EF4-FFF2-40B4-BE49-F238E27FC236}">
                  <a16:creationId xmlns:a16="http://schemas.microsoft.com/office/drawing/2014/main" xmlns="" id="{2B4D8081-3395-4C33-8C1B-B9794613A750}"/>
                </a:ext>
              </a:extLst>
            </p:cNvPr>
            <p:cNvSpPr/>
            <p:nvPr userDrawn="1"/>
          </p:nvSpPr>
          <p:spPr>
            <a:xfrm>
              <a:off x="10501313" y="4351338"/>
              <a:ext cx="609600" cy="1231900"/>
            </a:xfrm>
            <a:custGeom>
              <a:avLst/>
              <a:gdLst>
                <a:gd name="connsiteX0" fmla="*/ 4763 w 609600"/>
                <a:gd name="connsiteY0" fmla="*/ 4763 h 1231900"/>
                <a:gd name="connsiteX1" fmla="*/ 607378 w 609600"/>
                <a:gd name="connsiteY1" fmla="*/ 4763 h 1231900"/>
                <a:gd name="connsiteX2" fmla="*/ 607378 w 609600"/>
                <a:gd name="connsiteY2" fmla="*/ 1230947 h 1231900"/>
                <a:gd name="connsiteX3" fmla="*/ 4763 w 609600"/>
                <a:gd name="connsiteY3" fmla="*/ 1230947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231900">
                  <a:moveTo>
                    <a:pt x="4763" y="4763"/>
                  </a:moveTo>
                  <a:lnTo>
                    <a:pt x="607378" y="4763"/>
                  </a:lnTo>
                  <a:lnTo>
                    <a:pt x="607378" y="1230947"/>
                  </a:lnTo>
                  <a:lnTo>
                    <a:pt x="4763" y="1230947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5" name="任意多边形: 形状 1424">
              <a:extLst>
                <a:ext uri="{FF2B5EF4-FFF2-40B4-BE49-F238E27FC236}">
                  <a16:creationId xmlns:a16="http://schemas.microsoft.com/office/drawing/2014/main" xmlns="" id="{37AF7FF2-F84E-4CE2-A49A-B6FAD56D0BD7}"/>
                </a:ext>
              </a:extLst>
            </p:cNvPr>
            <p:cNvSpPr/>
            <p:nvPr/>
          </p:nvSpPr>
          <p:spPr>
            <a:xfrm>
              <a:off x="10975658" y="5076508"/>
              <a:ext cx="374650" cy="508000"/>
            </a:xfrm>
            <a:custGeom>
              <a:avLst/>
              <a:gdLst>
                <a:gd name="connsiteX0" fmla="*/ 4762 w 374650"/>
                <a:gd name="connsiteY0" fmla="*/ 4763 h 508000"/>
                <a:gd name="connsiteX1" fmla="*/ 373062 w 374650"/>
                <a:gd name="connsiteY1" fmla="*/ 4763 h 508000"/>
                <a:gd name="connsiteX2" fmla="*/ 373062 w 374650"/>
                <a:gd name="connsiteY2" fmla="*/ 508953 h 508000"/>
                <a:gd name="connsiteX3" fmla="*/ 4762 w 374650"/>
                <a:gd name="connsiteY3" fmla="*/ 508953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3"/>
                  </a:moveTo>
                  <a:lnTo>
                    <a:pt x="373062" y="4763"/>
                  </a:lnTo>
                  <a:lnTo>
                    <a:pt x="373062" y="508953"/>
                  </a:lnTo>
                  <a:lnTo>
                    <a:pt x="4762" y="5089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6" name="任意多边形: 形状 1425">
              <a:extLst>
                <a:ext uri="{FF2B5EF4-FFF2-40B4-BE49-F238E27FC236}">
                  <a16:creationId xmlns:a16="http://schemas.microsoft.com/office/drawing/2014/main" xmlns="" id="{E5998229-EB9C-4289-A484-F52CA867526C}"/>
                </a:ext>
              </a:extLst>
            </p:cNvPr>
            <p:cNvSpPr/>
            <p:nvPr/>
          </p:nvSpPr>
          <p:spPr>
            <a:xfrm>
              <a:off x="10975657" y="4865053"/>
              <a:ext cx="527050" cy="215900"/>
            </a:xfrm>
            <a:custGeom>
              <a:avLst/>
              <a:gdLst>
                <a:gd name="connsiteX0" fmla="*/ 372428 w 527050"/>
                <a:gd name="connsiteY0" fmla="*/ 216217 h 215900"/>
                <a:gd name="connsiteX1" fmla="*/ 4763 w 527050"/>
                <a:gd name="connsiteY1" fmla="*/ 216217 h 215900"/>
                <a:gd name="connsiteX2" fmla="*/ 158433 w 527050"/>
                <a:gd name="connsiteY2" fmla="*/ 4763 h 215900"/>
                <a:gd name="connsiteX3" fmla="*/ 526733 w 527050"/>
                <a:gd name="connsiteY3" fmla="*/ 4763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215900">
                  <a:moveTo>
                    <a:pt x="372428" y="216217"/>
                  </a:moveTo>
                  <a:lnTo>
                    <a:pt x="4763" y="216217"/>
                  </a:lnTo>
                  <a:lnTo>
                    <a:pt x="158433" y="4763"/>
                  </a:lnTo>
                  <a:lnTo>
                    <a:pt x="52673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7" name="任意多边形: 形状 1426">
              <a:extLst>
                <a:ext uri="{FF2B5EF4-FFF2-40B4-BE49-F238E27FC236}">
                  <a16:creationId xmlns:a16="http://schemas.microsoft.com/office/drawing/2014/main" xmlns="" id="{0D8E37EE-31AB-487B-A7CB-C61162ED0E01}"/>
                </a:ext>
              </a:extLst>
            </p:cNvPr>
            <p:cNvSpPr/>
            <p:nvPr/>
          </p:nvSpPr>
          <p:spPr>
            <a:xfrm>
              <a:off x="11129328" y="4865053"/>
              <a:ext cx="527050" cy="215900"/>
            </a:xfrm>
            <a:custGeom>
              <a:avLst/>
              <a:gdLst>
                <a:gd name="connsiteX0" fmla="*/ 158432 w 527050"/>
                <a:gd name="connsiteY0" fmla="*/ 216217 h 215900"/>
                <a:gd name="connsiteX1" fmla="*/ 526732 w 527050"/>
                <a:gd name="connsiteY1" fmla="*/ 216217 h 215900"/>
                <a:gd name="connsiteX2" fmla="*/ 373063 w 527050"/>
                <a:gd name="connsiteY2" fmla="*/ 4763 h 215900"/>
                <a:gd name="connsiteX3" fmla="*/ 4763 w 527050"/>
                <a:gd name="connsiteY3" fmla="*/ 4763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050" h="215900">
                  <a:moveTo>
                    <a:pt x="158432" y="216217"/>
                  </a:moveTo>
                  <a:lnTo>
                    <a:pt x="526732" y="216217"/>
                  </a:lnTo>
                  <a:lnTo>
                    <a:pt x="37306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8" name="任意多边形: 形状 1427">
              <a:extLst>
                <a:ext uri="{FF2B5EF4-FFF2-40B4-BE49-F238E27FC236}">
                  <a16:creationId xmlns:a16="http://schemas.microsoft.com/office/drawing/2014/main" xmlns="" id="{256FF6C2-3EFD-43D8-AC4A-1180F0F6ACCD}"/>
                </a:ext>
              </a:extLst>
            </p:cNvPr>
            <p:cNvSpPr/>
            <p:nvPr/>
          </p:nvSpPr>
          <p:spPr>
            <a:xfrm>
              <a:off x="11282998" y="5076508"/>
              <a:ext cx="374650" cy="508000"/>
            </a:xfrm>
            <a:custGeom>
              <a:avLst/>
              <a:gdLst>
                <a:gd name="connsiteX0" fmla="*/ 4762 w 374650"/>
                <a:gd name="connsiteY0" fmla="*/ 4763 h 508000"/>
                <a:gd name="connsiteX1" fmla="*/ 373062 w 374650"/>
                <a:gd name="connsiteY1" fmla="*/ 4763 h 508000"/>
                <a:gd name="connsiteX2" fmla="*/ 373062 w 374650"/>
                <a:gd name="connsiteY2" fmla="*/ 508953 h 508000"/>
                <a:gd name="connsiteX3" fmla="*/ 4762 w 374650"/>
                <a:gd name="connsiteY3" fmla="*/ 508953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3"/>
                  </a:moveTo>
                  <a:lnTo>
                    <a:pt x="373062" y="4763"/>
                  </a:lnTo>
                  <a:lnTo>
                    <a:pt x="373062" y="508953"/>
                  </a:lnTo>
                  <a:lnTo>
                    <a:pt x="4762" y="5089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9" name="任意多边形: 形状 1428">
              <a:extLst>
                <a:ext uri="{FF2B5EF4-FFF2-40B4-BE49-F238E27FC236}">
                  <a16:creationId xmlns:a16="http://schemas.microsoft.com/office/drawing/2014/main" xmlns="" id="{6042C968-1E95-4BD8-BF31-3E3D538D0CD4}"/>
                </a:ext>
              </a:extLst>
            </p:cNvPr>
            <p:cNvSpPr/>
            <p:nvPr/>
          </p:nvSpPr>
          <p:spPr>
            <a:xfrm>
              <a:off x="11554143" y="51355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0" name="任意多边形: 形状 1429">
              <a:extLst>
                <a:ext uri="{FF2B5EF4-FFF2-40B4-BE49-F238E27FC236}">
                  <a16:creationId xmlns:a16="http://schemas.microsoft.com/office/drawing/2014/main" xmlns="" id="{2BC53691-8972-4F6F-86EA-703720DBFD2E}"/>
                </a:ext>
              </a:extLst>
            </p:cNvPr>
            <p:cNvSpPr/>
            <p:nvPr/>
          </p:nvSpPr>
          <p:spPr>
            <a:xfrm>
              <a:off x="11451908" y="51355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1" name="任意多边形: 形状 1430">
              <a:extLst>
                <a:ext uri="{FF2B5EF4-FFF2-40B4-BE49-F238E27FC236}">
                  <a16:creationId xmlns:a16="http://schemas.microsoft.com/office/drawing/2014/main" xmlns="" id="{CE3F2A8C-090C-4B53-AAAA-C3F8F523AF93}"/>
                </a:ext>
              </a:extLst>
            </p:cNvPr>
            <p:cNvSpPr/>
            <p:nvPr/>
          </p:nvSpPr>
          <p:spPr>
            <a:xfrm>
              <a:off x="11351578" y="51355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2" name="任意多边形: 形状 1431">
              <a:extLst>
                <a:ext uri="{FF2B5EF4-FFF2-40B4-BE49-F238E27FC236}">
                  <a16:creationId xmlns:a16="http://schemas.microsoft.com/office/drawing/2014/main" xmlns="" id="{77D806B4-77FB-469E-8055-344C4F82D6BB}"/>
                </a:ext>
              </a:extLst>
            </p:cNvPr>
            <p:cNvSpPr/>
            <p:nvPr/>
          </p:nvSpPr>
          <p:spPr>
            <a:xfrm>
              <a:off x="11554143" y="529113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3" name="任意多边形: 形状 1432">
              <a:extLst>
                <a:ext uri="{FF2B5EF4-FFF2-40B4-BE49-F238E27FC236}">
                  <a16:creationId xmlns:a16="http://schemas.microsoft.com/office/drawing/2014/main" xmlns="" id="{074EFE30-553F-41BE-94C8-2D1F3CF56CEF}"/>
                </a:ext>
              </a:extLst>
            </p:cNvPr>
            <p:cNvSpPr/>
            <p:nvPr/>
          </p:nvSpPr>
          <p:spPr>
            <a:xfrm>
              <a:off x="11451908" y="529113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4" name="任意多边形: 形状 1433">
              <a:extLst>
                <a:ext uri="{FF2B5EF4-FFF2-40B4-BE49-F238E27FC236}">
                  <a16:creationId xmlns:a16="http://schemas.microsoft.com/office/drawing/2014/main" xmlns="" id="{0CF3DAFB-95B2-4AE5-92CD-762B65FCF59A}"/>
                </a:ext>
              </a:extLst>
            </p:cNvPr>
            <p:cNvSpPr/>
            <p:nvPr/>
          </p:nvSpPr>
          <p:spPr>
            <a:xfrm>
              <a:off x="11351578" y="529113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5" name="任意多边形: 形状 1434">
              <a:extLst>
                <a:ext uri="{FF2B5EF4-FFF2-40B4-BE49-F238E27FC236}">
                  <a16:creationId xmlns:a16="http://schemas.microsoft.com/office/drawing/2014/main" xmlns="" id="{06FF8865-78AD-4885-8ECF-15261AE106D6}"/>
                </a:ext>
              </a:extLst>
            </p:cNvPr>
            <p:cNvSpPr/>
            <p:nvPr/>
          </p:nvSpPr>
          <p:spPr>
            <a:xfrm>
              <a:off x="11554143" y="544607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6" name="任意多边形: 形状 1435">
              <a:extLst>
                <a:ext uri="{FF2B5EF4-FFF2-40B4-BE49-F238E27FC236}">
                  <a16:creationId xmlns:a16="http://schemas.microsoft.com/office/drawing/2014/main" xmlns="" id="{E933CF22-E43E-472B-B0EE-BA49A96E34C9}"/>
                </a:ext>
              </a:extLst>
            </p:cNvPr>
            <p:cNvSpPr/>
            <p:nvPr/>
          </p:nvSpPr>
          <p:spPr>
            <a:xfrm>
              <a:off x="11451908" y="544607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7" name="任意多边形: 形状 1436">
              <a:extLst>
                <a:ext uri="{FF2B5EF4-FFF2-40B4-BE49-F238E27FC236}">
                  <a16:creationId xmlns:a16="http://schemas.microsoft.com/office/drawing/2014/main" xmlns="" id="{8B0F7828-84B0-49FD-B18B-DD06239D8F5D}"/>
                </a:ext>
              </a:extLst>
            </p:cNvPr>
            <p:cNvSpPr/>
            <p:nvPr/>
          </p:nvSpPr>
          <p:spPr>
            <a:xfrm>
              <a:off x="11351578" y="5446078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8" name="任意多边形: 形状 1437">
              <a:extLst>
                <a:ext uri="{FF2B5EF4-FFF2-40B4-BE49-F238E27FC236}">
                  <a16:creationId xmlns:a16="http://schemas.microsoft.com/office/drawing/2014/main" xmlns="" id="{7F61BFA9-D5F7-4B0B-828F-F86EBF3693F4}"/>
                </a:ext>
              </a:extLst>
            </p:cNvPr>
            <p:cNvSpPr/>
            <p:nvPr/>
          </p:nvSpPr>
          <p:spPr>
            <a:xfrm>
              <a:off x="11086148" y="51355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9" name="任意多边形: 形状 1438">
              <a:extLst>
                <a:ext uri="{FF2B5EF4-FFF2-40B4-BE49-F238E27FC236}">
                  <a16:creationId xmlns:a16="http://schemas.microsoft.com/office/drawing/2014/main" xmlns="" id="{72345599-0402-4BB7-96E7-DB659FDF839A}"/>
                </a:ext>
              </a:extLst>
            </p:cNvPr>
            <p:cNvSpPr/>
            <p:nvPr/>
          </p:nvSpPr>
          <p:spPr>
            <a:xfrm>
              <a:off x="11086148" y="529113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0" name="任意多边形: 形状 1439">
              <a:extLst>
                <a:ext uri="{FF2B5EF4-FFF2-40B4-BE49-F238E27FC236}">
                  <a16:creationId xmlns:a16="http://schemas.microsoft.com/office/drawing/2014/main" xmlns="" id="{5FE3AA9B-9057-41B1-A922-B18CFE8C75DD}"/>
                </a:ext>
              </a:extLst>
            </p:cNvPr>
            <p:cNvSpPr/>
            <p:nvPr/>
          </p:nvSpPr>
          <p:spPr>
            <a:xfrm>
              <a:off x="11086148" y="5446078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1" name="任意多边形: 形状 1440">
              <a:extLst>
                <a:ext uri="{FF2B5EF4-FFF2-40B4-BE49-F238E27FC236}">
                  <a16:creationId xmlns:a16="http://schemas.microsoft.com/office/drawing/2014/main" xmlns="" id="{15D6049F-F13C-43C2-9A00-C396B5DE5241}"/>
                </a:ext>
              </a:extLst>
            </p:cNvPr>
            <p:cNvSpPr/>
            <p:nvPr/>
          </p:nvSpPr>
          <p:spPr>
            <a:xfrm>
              <a:off x="10975658" y="5518468"/>
              <a:ext cx="374650" cy="508000"/>
            </a:xfrm>
            <a:custGeom>
              <a:avLst/>
              <a:gdLst>
                <a:gd name="connsiteX0" fmla="*/ 4762 w 374650"/>
                <a:gd name="connsiteY0" fmla="*/ 4762 h 508000"/>
                <a:gd name="connsiteX1" fmla="*/ 373062 w 374650"/>
                <a:gd name="connsiteY1" fmla="*/ 4762 h 508000"/>
                <a:gd name="connsiteX2" fmla="*/ 373062 w 374650"/>
                <a:gd name="connsiteY2" fmla="*/ 505142 h 508000"/>
                <a:gd name="connsiteX3" fmla="*/ 4762 w 374650"/>
                <a:gd name="connsiteY3" fmla="*/ 505142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2"/>
                  </a:moveTo>
                  <a:lnTo>
                    <a:pt x="373062" y="4762"/>
                  </a:lnTo>
                  <a:lnTo>
                    <a:pt x="373062" y="505142"/>
                  </a:lnTo>
                  <a:lnTo>
                    <a:pt x="4762" y="505142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2" name="任意多边形: 形状 1441">
              <a:extLst>
                <a:ext uri="{FF2B5EF4-FFF2-40B4-BE49-F238E27FC236}">
                  <a16:creationId xmlns:a16="http://schemas.microsoft.com/office/drawing/2014/main" xmlns="" id="{278BAA84-B9DF-454B-92DC-6F01CC5E5831}"/>
                </a:ext>
              </a:extLst>
            </p:cNvPr>
            <p:cNvSpPr/>
            <p:nvPr/>
          </p:nvSpPr>
          <p:spPr>
            <a:xfrm>
              <a:off x="11282998" y="5518468"/>
              <a:ext cx="374650" cy="508000"/>
            </a:xfrm>
            <a:custGeom>
              <a:avLst/>
              <a:gdLst>
                <a:gd name="connsiteX0" fmla="*/ 4762 w 374650"/>
                <a:gd name="connsiteY0" fmla="*/ 4762 h 508000"/>
                <a:gd name="connsiteX1" fmla="*/ 373062 w 374650"/>
                <a:gd name="connsiteY1" fmla="*/ 4762 h 508000"/>
                <a:gd name="connsiteX2" fmla="*/ 373062 w 374650"/>
                <a:gd name="connsiteY2" fmla="*/ 505142 h 508000"/>
                <a:gd name="connsiteX3" fmla="*/ 4762 w 374650"/>
                <a:gd name="connsiteY3" fmla="*/ 505142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508000">
                  <a:moveTo>
                    <a:pt x="4762" y="4762"/>
                  </a:moveTo>
                  <a:lnTo>
                    <a:pt x="373062" y="4762"/>
                  </a:lnTo>
                  <a:lnTo>
                    <a:pt x="373062" y="505142"/>
                  </a:lnTo>
                  <a:lnTo>
                    <a:pt x="4762" y="50514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3" name="任意多边形: 形状 1442">
              <a:extLst>
                <a:ext uri="{FF2B5EF4-FFF2-40B4-BE49-F238E27FC236}">
                  <a16:creationId xmlns:a16="http://schemas.microsoft.com/office/drawing/2014/main" xmlns="" id="{AA02A21B-A44C-4F36-B41A-8AF1747AAE3F}"/>
                </a:ext>
              </a:extLst>
            </p:cNvPr>
            <p:cNvSpPr/>
            <p:nvPr/>
          </p:nvSpPr>
          <p:spPr>
            <a:xfrm>
              <a:off x="11554143" y="5577523"/>
              <a:ext cx="69850" cy="69850"/>
            </a:xfrm>
            <a:custGeom>
              <a:avLst/>
              <a:gdLst>
                <a:gd name="connsiteX0" fmla="*/ 4763 w 69850"/>
                <a:gd name="connsiteY0" fmla="*/ 4762 h 69850"/>
                <a:gd name="connsiteX1" fmla="*/ 65088 w 69850"/>
                <a:gd name="connsiteY1" fmla="*/ 4762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2"/>
                  </a:moveTo>
                  <a:lnTo>
                    <a:pt x="65088" y="4762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4" name="任意多边形: 形状 1443">
              <a:extLst>
                <a:ext uri="{FF2B5EF4-FFF2-40B4-BE49-F238E27FC236}">
                  <a16:creationId xmlns:a16="http://schemas.microsoft.com/office/drawing/2014/main" xmlns="" id="{8F0B0D4E-0CCE-4E98-B161-A9C1143CEECB}"/>
                </a:ext>
              </a:extLst>
            </p:cNvPr>
            <p:cNvSpPr/>
            <p:nvPr/>
          </p:nvSpPr>
          <p:spPr>
            <a:xfrm>
              <a:off x="11451908" y="5577523"/>
              <a:ext cx="69850" cy="69850"/>
            </a:xfrm>
            <a:custGeom>
              <a:avLst/>
              <a:gdLst>
                <a:gd name="connsiteX0" fmla="*/ 4762 w 69850"/>
                <a:gd name="connsiteY0" fmla="*/ 4762 h 69850"/>
                <a:gd name="connsiteX1" fmla="*/ 65087 w 69850"/>
                <a:gd name="connsiteY1" fmla="*/ 4762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2"/>
                  </a:moveTo>
                  <a:lnTo>
                    <a:pt x="65087" y="4762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5" name="任意多边形: 形状 1444">
              <a:extLst>
                <a:ext uri="{FF2B5EF4-FFF2-40B4-BE49-F238E27FC236}">
                  <a16:creationId xmlns:a16="http://schemas.microsoft.com/office/drawing/2014/main" xmlns="" id="{DE977C0C-07BE-4475-8105-B8A64940C253}"/>
                </a:ext>
              </a:extLst>
            </p:cNvPr>
            <p:cNvSpPr/>
            <p:nvPr/>
          </p:nvSpPr>
          <p:spPr>
            <a:xfrm>
              <a:off x="11351578" y="5577523"/>
              <a:ext cx="69850" cy="69850"/>
            </a:xfrm>
            <a:custGeom>
              <a:avLst/>
              <a:gdLst>
                <a:gd name="connsiteX0" fmla="*/ 4763 w 69850"/>
                <a:gd name="connsiteY0" fmla="*/ 4762 h 69850"/>
                <a:gd name="connsiteX1" fmla="*/ 65088 w 69850"/>
                <a:gd name="connsiteY1" fmla="*/ 4762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2"/>
                  </a:moveTo>
                  <a:lnTo>
                    <a:pt x="65088" y="4762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6" name="任意多边形: 形状 1445">
              <a:extLst>
                <a:ext uri="{FF2B5EF4-FFF2-40B4-BE49-F238E27FC236}">
                  <a16:creationId xmlns:a16="http://schemas.microsoft.com/office/drawing/2014/main" xmlns="" id="{082B253D-E65D-4C22-B5F4-7F1BCF06652B}"/>
                </a:ext>
              </a:extLst>
            </p:cNvPr>
            <p:cNvSpPr/>
            <p:nvPr/>
          </p:nvSpPr>
          <p:spPr>
            <a:xfrm>
              <a:off x="11554143" y="57324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7" name="任意多边形: 形状 1446">
              <a:extLst>
                <a:ext uri="{FF2B5EF4-FFF2-40B4-BE49-F238E27FC236}">
                  <a16:creationId xmlns:a16="http://schemas.microsoft.com/office/drawing/2014/main" xmlns="" id="{2DE05CE8-B3EA-4540-BFE3-07F522D996FD}"/>
                </a:ext>
              </a:extLst>
            </p:cNvPr>
            <p:cNvSpPr/>
            <p:nvPr/>
          </p:nvSpPr>
          <p:spPr>
            <a:xfrm>
              <a:off x="11451908" y="57324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8" name="任意多边形: 形状 1447">
              <a:extLst>
                <a:ext uri="{FF2B5EF4-FFF2-40B4-BE49-F238E27FC236}">
                  <a16:creationId xmlns:a16="http://schemas.microsoft.com/office/drawing/2014/main" xmlns="" id="{03EE96FB-C728-44D9-8BBF-DEB5CD816D5D}"/>
                </a:ext>
              </a:extLst>
            </p:cNvPr>
            <p:cNvSpPr/>
            <p:nvPr/>
          </p:nvSpPr>
          <p:spPr>
            <a:xfrm>
              <a:off x="11351578" y="573246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9" name="任意多边形: 形状 1448">
              <a:extLst>
                <a:ext uri="{FF2B5EF4-FFF2-40B4-BE49-F238E27FC236}">
                  <a16:creationId xmlns:a16="http://schemas.microsoft.com/office/drawing/2014/main" xmlns="" id="{65EE117C-F9BB-46BA-9DB2-E87E8CCCA869}"/>
                </a:ext>
              </a:extLst>
            </p:cNvPr>
            <p:cNvSpPr/>
            <p:nvPr/>
          </p:nvSpPr>
          <p:spPr>
            <a:xfrm>
              <a:off x="11554143" y="588740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0" name="任意多边形: 形状 1449">
              <a:extLst>
                <a:ext uri="{FF2B5EF4-FFF2-40B4-BE49-F238E27FC236}">
                  <a16:creationId xmlns:a16="http://schemas.microsoft.com/office/drawing/2014/main" xmlns="" id="{4B0B367D-0F07-4CB8-B949-5D73C11811D8}"/>
                </a:ext>
              </a:extLst>
            </p:cNvPr>
            <p:cNvSpPr/>
            <p:nvPr/>
          </p:nvSpPr>
          <p:spPr>
            <a:xfrm>
              <a:off x="11451908" y="588740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1" name="任意多边形: 形状 1450">
              <a:extLst>
                <a:ext uri="{FF2B5EF4-FFF2-40B4-BE49-F238E27FC236}">
                  <a16:creationId xmlns:a16="http://schemas.microsoft.com/office/drawing/2014/main" xmlns="" id="{5C714738-89F0-4DD9-AD4F-43502EF45EC9}"/>
                </a:ext>
              </a:extLst>
            </p:cNvPr>
            <p:cNvSpPr/>
            <p:nvPr/>
          </p:nvSpPr>
          <p:spPr>
            <a:xfrm>
              <a:off x="11351578" y="5887403"/>
              <a:ext cx="69850" cy="69850"/>
            </a:xfrm>
            <a:custGeom>
              <a:avLst/>
              <a:gdLst>
                <a:gd name="connsiteX0" fmla="*/ 4763 w 69850"/>
                <a:gd name="connsiteY0" fmla="*/ 4763 h 69850"/>
                <a:gd name="connsiteX1" fmla="*/ 65088 w 69850"/>
                <a:gd name="connsiteY1" fmla="*/ 4763 h 69850"/>
                <a:gd name="connsiteX2" fmla="*/ 65088 w 69850"/>
                <a:gd name="connsiteY2" fmla="*/ 67628 h 69850"/>
                <a:gd name="connsiteX3" fmla="*/ 4763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3" y="4763"/>
                  </a:moveTo>
                  <a:lnTo>
                    <a:pt x="65088" y="4763"/>
                  </a:lnTo>
                  <a:lnTo>
                    <a:pt x="65088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2" name="任意多边形: 形状 1451">
              <a:extLst>
                <a:ext uri="{FF2B5EF4-FFF2-40B4-BE49-F238E27FC236}">
                  <a16:creationId xmlns:a16="http://schemas.microsoft.com/office/drawing/2014/main" xmlns="" id="{21E6972B-115C-46F7-B9A1-A5F95903CFB9}"/>
                </a:ext>
              </a:extLst>
            </p:cNvPr>
            <p:cNvSpPr/>
            <p:nvPr/>
          </p:nvSpPr>
          <p:spPr>
            <a:xfrm>
              <a:off x="11086148" y="5577523"/>
              <a:ext cx="69850" cy="69850"/>
            </a:xfrm>
            <a:custGeom>
              <a:avLst/>
              <a:gdLst>
                <a:gd name="connsiteX0" fmla="*/ 4762 w 69850"/>
                <a:gd name="connsiteY0" fmla="*/ 4762 h 69850"/>
                <a:gd name="connsiteX1" fmla="*/ 65087 w 69850"/>
                <a:gd name="connsiteY1" fmla="*/ 4762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2"/>
                  </a:moveTo>
                  <a:lnTo>
                    <a:pt x="65087" y="4762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3" name="任意多边形: 形状 1452">
              <a:extLst>
                <a:ext uri="{FF2B5EF4-FFF2-40B4-BE49-F238E27FC236}">
                  <a16:creationId xmlns:a16="http://schemas.microsoft.com/office/drawing/2014/main" xmlns="" id="{53C5011B-F72F-4334-855D-9A667AD37DD6}"/>
                </a:ext>
              </a:extLst>
            </p:cNvPr>
            <p:cNvSpPr/>
            <p:nvPr/>
          </p:nvSpPr>
          <p:spPr>
            <a:xfrm>
              <a:off x="11086148" y="573246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4" name="任意多边形: 形状 1453">
              <a:extLst>
                <a:ext uri="{FF2B5EF4-FFF2-40B4-BE49-F238E27FC236}">
                  <a16:creationId xmlns:a16="http://schemas.microsoft.com/office/drawing/2014/main" xmlns="" id="{E8146CEC-0479-439B-8A0C-0E801D8B82CB}"/>
                </a:ext>
              </a:extLst>
            </p:cNvPr>
            <p:cNvSpPr/>
            <p:nvPr/>
          </p:nvSpPr>
          <p:spPr>
            <a:xfrm>
              <a:off x="11086148" y="5887403"/>
              <a:ext cx="69850" cy="69850"/>
            </a:xfrm>
            <a:custGeom>
              <a:avLst/>
              <a:gdLst>
                <a:gd name="connsiteX0" fmla="*/ 4762 w 69850"/>
                <a:gd name="connsiteY0" fmla="*/ 4763 h 69850"/>
                <a:gd name="connsiteX1" fmla="*/ 65087 w 69850"/>
                <a:gd name="connsiteY1" fmla="*/ 4763 h 69850"/>
                <a:gd name="connsiteX2" fmla="*/ 65087 w 69850"/>
                <a:gd name="connsiteY2" fmla="*/ 67628 h 69850"/>
                <a:gd name="connsiteX3" fmla="*/ 4762 w 698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69850">
                  <a:moveTo>
                    <a:pt x="4762" y="4763"/>
                  </a:moveTo>
                  <a:lnTo>
                    <a:pt x="65087" y="4763"/>
                  </a:lnTo>
                  <a:lnTo>
                    <a:pt x="65087" y="67628"/>
                  </a:lnTo>
                  <a:lnTo>
                    <a:pt x="4762" y="676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5" name="任意多边形: 形状 1454">
              <a:extLst>
                <a:ext uri="{FF2B5EF4-FFF2-40B4-BE49-F238E27FC236}">
                  <a16:creationId xmlns:a16="http://schemas.microsoft.com/office/drawing/2014/main" xmlns="" id="{8AC6C047-4D03-41B6-92B2-2EF7DBC771A8}"/>
                </a:ext>
              </a:extLst>
            </p:cNvPr>
            <p:cNvSpPr/>
            <p:nvPr/>
          </p:nvSpPr>
          <p:spPr>
            <a:xfrm>
              <a:off x="10501313" y="5554663"/>
              <a:ext cx="501650" cy="469900"/>
            </a:xfrm>
            <a:custGeom>
              <a:avLst/>
              <a:gdLst>
                <a:gd name="connsiteX0" fmla="*/ 500697 w 501650"/>
                <a:gd name="connsiteY0" fmla="*/ 468313 h 469900"/>
                <a:gd name="connsiteX1" fmla="*/ 500697 w 501650"/>
                <a:gd name="connsiteY1" fmla="*/ 14922 h 469900"/>
                <a:gd name="connsiteX2" fmla="*/ 4763 w 501650"/>
                <a:gd name="connsiteY2" fmla="*/ 4763 h 469900"/>
                <a:gd name="connsiteX3" fmla="*/ 4763 w 501650"/>
                <a:gd name="connsiteY3" fmla="*/ 468313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69900">
                  <a:moveTo>
                    <a:pt x="500697" y="468313"/>
                  </a:moveTo>
                  <a:lnTo>
                    <a:pt x="500697" y="14922"/>
                  </a:lnTo>
                  <a:lnTo>
                    <a:pt x="4763" y="4763"/>
                  </a:lnTo>
                  <a:lnTo>
                    <a:pt x="4763" y="4683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6" name="任意多边形: 形状 1455">
              <a:extLst>
                <a:ext uri="{FF2B5EF4-FFF2-40B4-BE49-F238E27FC236}">
                  <a16:creationId xmlns:a16="http://schemas.microsoft.com/office/drawing/2014/main" xmlns="" id="{3E5899A0-E79C-43DA-83A1-36B301E91A2E}"/>
                </a:ext>
              </a:extLst>
            </p:cNvPr>
            <p:cNvSpPr/>
            <p:nvPr/>
          </p:nvSpPr>
          <p:spPr>
            <a:xfrm>
              <a:off x="10294303" y="5279708"/>
              <a:ext cx="711200" cy="292100"/>
            </a:xfrm>
            <a:custGeom>
              <a:avLst/>
              <a:gdLst>
                <a:gd name="connsiteX0" fmla="*/ 211772 w 711200"/>
                <a:gd name="connsiteY0" fmla="*/ 289877 h 292100"/>
                <a:gd name="connsiteX1" fmla="*/ 707707 w 711200"/>
                <a:gd name="connsiteY1" fmla="*/ 289877 h 292100"/>
                <a:gd name="connsiteX2" fmla="*/ 500063 w 711200"/>
                <a:gd name="connsiteY2" fmla="*/ 4763 h 292100"/>
                <a:gd name="connsiteX3" fmla="*/ 4763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211772" y="289877"/>
                  </a:moveTo>
                  <a:lnTo>
                    <a:pt x="707707" y="289877"/>
                  </a:lnTo>
                  <a:lnTo>
                    <a:pt x="50006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7" name="任意多边形: 形状 1456">
              <a:extLst>
                <a:ext uri="{FF2B5EF4-FFF2-40B4-BE49-F238E27FC236}">
                  <a16:creationId xmlns:a16="http://schemas.microsoft.com/office/drawing/2014/main" xmlns="" id="{9AD3B643-9927-4599-A3EF-04C1483031CD}"/>
                </a:ext>
              </a:extLst>
            </p:cNvPr>
            <p:cNvSpPr/>
            <p:nvPr/>
          </p:nvSpPr>
          <p:spPr>
            <a:xfrm>
              <a:off x="10087293" y="5279708"/>
              <a:ext cx="711200" cy="292100"/>
            </a:xfrm>
            <a:custGeom>
              <a:avLst/>
              <a:gdLst>
                <a:gd name="connsiteX0" fmla="*/ 500063 w 711200"/>
                <a:gd name="connsiteY0" fmla="*/ 289877 h 292100"/>
                <a:gd name="connsiteX1" fmla="*/ 4763 w 711200"/>
                <a:gd name="connsiteY1" fmla="*/ 289877 h 292100"/>
                <a:gd name="connsiteX2" fmla="*/ 211772 w 711200"/>
                <a:gd name="connsiteY2" fmla="*/ 4763 h 292100"/>
                <a:gd name="connsiteX3" fmla="*/ 707072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500063" y="289877"/>
                  </a:moveTo>
                  <a:lnTo>
                    <a:pt x="4763" y="289877"/>
                  </a:lnTo>
                  <a:lnTo>
                    <a:pt x="211772" y="4763"/>
                  </a:lnTo>
                  <a:lnTo>
                    <a:pt x="707072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8" name="任意多边形: 形状 1457">
              <a:extLst>
                <a:ext uri="{FF2B5EF4-FFF2-40B4-BE49-F238E27FC236}">
                  <a16:creationId xmlns:a16="http://schemas.microsoft.com/office/drawing/2014/main" xmlns="" id="{E0F04609-3E15-4FE8-BAB0-A5749554CCD7}"/>
                </a:ext>
              </a:extLst>
            </p:cNvPr>
            <p:cNvSpPr/>
            <p:nvPr/>
          </p:nvSpPr>
          <p:spPr>
            <a:xfrm>
              <a:off x="10087293" y="5564823"/>
              <a:ext cx="501650" cy="457200"/>
            </a:xfrm>
            <a:custGeom>
              <a:avLst/>
              <a:gdLst>
                <a:gd name="connsiteX0" fmla="*/ 4763 w 501650"/>
                <a:gd name="connsiteY0" fmla="*/ 4762 h 457200"/>
                <a:gd name="connsiteX1" fmla="*/ 500063 w 501650"/>
                <a:gd name="connsiteY1" fmla="*/ 4762 h 457200"/>
                <a:gd name="connsiteX2" fmla="*/ 500063 w 501650"/>
                <a:gd name="connsiteY2" fmla="*/ 458153 h 457200"/>
                <a:gd name="connsiteX3" fmla="*/ 4763 w 501650"/>
                <a:gd name="connsiteY3" fmla="*/ 4581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57200">
                  <a:moveTo>
                    <a:pt x="4763" y="4762"/>
                  </a:moveTo>
                  <a:lnTo>
                    <a:pt x="500063" y="4762"/>
                  </a:lnTo>
                  <a:lnTo>
                    <a:pt x="500063" y="458153"/>
                  </a:lnTo>
                  <a:lnTo>
                    <a:pt x="4763" y="458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9" name="任意多边形: 形状 1458">
              <a:extLst>
                <a:ext uri="{FF2B5EF4-FFF2-40B4-BE49-F238E27FC236}">
                  <a16:creationId xmlns:a16="http://schemas.microsoft.com/office/drawing/2014/main" xmlns="" id="{6A534506-83C3-4D40-BFCA-4F2993229C75}"/>
                </a:ext>
              </a:extLst>
            </p:cNvPr>
            <p:cNvSpPr/>
            <p:nvPr/>
          </p:nvSpPr>
          <p:spPr>
            <a:xfrm>
              <a:off x="10137458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0" name="任意多边形: 形状 1459">
              <a:extLst>
                <a:ext uri="{FF2B5EF4-FFF2-40B4-BE49-F238E27FC236}">
                  <a16:creationId xmlns:a16="http://schemas.microsoft.com/office/drawing/2014/main" xmlns="" id="{BC663F46-A581-4713-997F-D6FD031DECFB}"/>
                </a:ext>
              </a:extLst>
            </p:cNvPr>
            <p:cNvSpPr/>
            <p:nvPr/>
          </p:nvSpPr>
          <p:spPr>
            <a:xfrm>
              <a:off x="10273983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1" name="任意多边形: 形状 1460">
              <a:extLst>
                <a:ext uri="{FF2B5EF4-FFF2-40B4-BE49-F238E27FC236}">
                  <a16:creationId xmlns:a16="http://schemas.microsoft.com/office/drawing/2014/main" xmlns="" id="{5465FE3E-EE2E-4A31-8ABF-3E7B2B2DD7FC}"/>
                </a:ext>
              </a:extLst>
            </p:cNvPr>
            <p:cNvSpPr/>
            <p:nvPr/>
          </p:nvSpPr>
          <p:spPr>
            <a:xfrm>
              <a:off x="10409238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2" name="任意多边形: 形状 1461">
              <a:extLst>
                <a:ext uri="{FF2B5EF4-FFF2-40B4-BE49-F238E27FC236}">
                  <a16:creationId xmlns:a16="http://schemas.microsoft.com/office/drawing/2014/main" xmlns="" id="{336F9D1E-F88A-40D7-92FD-AAE76F9482AD}"/>
                </a:ext>
              </a:extLst>
            </p:cNvPr>
            <p:cNvSpPr/>
            <p:nvPr/>
          </p:nvSpPr>
          <p:spPr>
            <a:xfrm>
              <a:off x="10137458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3" name="任意多边形: 形状 1462">
              <a:extLst>
                <a:ext uri="{FF2B5EF4-FFF2-40B4-BE49-F238E27FC236}">
                  <a16:creationId xmlns:a16="http://schemas.microsoft.com/office/drawing/2014/main" xmlns="" id="{026DE3AE-3CF3-40C8-9D15-0D2663AE6D2D}"/>
                </a:ext>
              </a:extLst>
            </p:cNvPr>
            <p:cNvSpPr/>
            <p:nvPr/>
          </p:nvSpPr>
          <p:spPr>
            <a:xfrm>
              <a:off x="10273983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4" name="任意多边形: 形状 1463">
              <a:extLst>
                <a:ext uri="{FF2B5EF4-FFF2-40B4-BE49-F238E27FC236}">
                  <a16:creationId xmlns:a16="http://schemas.microsoft.com/office/drawing/2014/main" xmlns="" id="{CF71D092-A4EC-4433-91B4-7D5A1906FF26}"/>
                </a:ext>
              </a:extLst>
            </p:cNvPr>
            <p:cNvSpPr/>
            <p:nvPr/>
          </p:nvSpPr>
          <p:spPr>
            <a:xfrm>
              <a:off x="10409238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5" name="任意多边形: 形状 1464">
              <a:extLst>
                <a:ext uri="{FF2B5EF4-FFF2-40B4-BE49-F238E27FC236}">
                  <a16:creationId xmlns:a16="http://schemas.microsoft.com/office/drawing/2014/main" xmlns="" id="{BFA8FD55-FD89-49DF-940D-601855F48BA8}"/>
                </a:ext>
              </a:extLst>
            </p:cNvPr>
            <p:cNvSpPr/>
            <p:nvPr/>
          </p:nvSpPr>
          <p:spPr>
            <a:xfrm>
              <a:off x="10766743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6" name="任意多边形: 形状 1465">
              <a:extLst>
                <a:ext uri="{FF2B5EF4-FFF2-40B4-BE49-F238E27FC236}">
                  <a16:creationId xmlns:a16="http://schemas.microsoft.com/office/drawing/2014/main" xmlns="" id="{CCC078FB-2CFD-40D6-A54E-EBF1A4450936}"/>
                </a:ext>
              </a:extLst>
            </p:cNvPr>
            <p:cNvSpPr/>
            <p:nvPr/>
          </p:nvSpPr>
          <p:spPr>
            <a:xfrm>
              <a:off x="10766743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7" name="任意多边形: 形状 1466">
              <a:extLst>
                <a:ext uri="{FF2B5EF4-FFF2-40B4-BE49-F238E27FC236}">
                  <a16:creationId xmlns:a16="http://schemas.microsoft.com/office/drawing/2014/main" xmlns="" id="{6533309F-BEE6-4DD3-A691-6A380053AE6C}"/>
                </a:ext>
              </a:extLst>
            </p:cNvPr>
            <p:cNvSpPr/>
            <p:nvPr/>
          </p:nvSpPr>
          <p:spPr>
            <a:xfrm>
              <a:off x="9473882" y="3964622"/>
              <a:ext cx="412750" cy="1206500"/>
            </a:xfrm>
            <a:custGeom>
              <a:avLst/>
              <a:gdLst>
                <a:gd name="connsiteX0" fmla="*/ 4763 w 412750"/>
                <a:gd name="connsiteY0" fmla="*/ 4763 h 1206500"/>
                <a:gd name="connsiteX1" fmla="*/ 4763 w 412750"/>
                <a:gd name="connsiteY1" fmla="*/ 326073 h 1206500"/>
                <a:gd name="connsiteX2" fmla="*/ 4763 w 412750"/>
                <a:gd name="connsiteY2" fmla="*/ 1207453 h 1206500"/>
                <a:gd name="connsiteX3" fmla="*/ 412433 w 412750"/>
                <a:gd name="connsiteY3" fmla="*/ 1207453 h 1206500"/>
                <a:gd name="connsiteX4" fmla="*/ 412433 w 412750"/>
                <a:gd name="connsiteY4" fmla="*/ 326073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50" h="1206500">
                  <a:moveTo>
                    <a:pt x="4763" y="4763"/>
                  </a:moveTo>
                  <a:lnTo>
                    <a:pt x="4763" y="326073"/>
                  </a:lnTo>
                  <a:lnTo>
                    <a:pt x="4763" y="1207453"/>
                  </a:lnTo>
                  <a:lnTo>
                    <a:pt x="412433" y="1207453"/>
                  </a:lnTo>
                  <a:lnTo>
                    <a:pt x="412433" y="32607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8" name="任意多边形: 形状 1467">
              <a:extLst>
                <a:ext uri="{FF2B5EF4-FFF2-40B4-BE49-F238E27FC236}">
                  <a16:creationId xmlns:a16="http://schemas.microsoft.com/office/drawing/2014/main" xmlns="" id="{9306250C-8A02-4F6B-96DA-CF644CBC8F10}"/>
                </a:ext>
              </a:extLst>
            </p:cNvPr>
            <p:cNvSpPr/>
            <p:nvPr/>
          </p:nvSpPr>
          <p:spPr>
            <a:xfrm>
              <a:off x="9473882" y="3964622"/>
              <a:ext cx="755650" cy="330200"/>
            </a:xfrm>
            <a:custGeom>
              <a:avLst/>
              <a:gdLst>
                <a:gd name="connsiteX0" fmla="*/ 345758 w 755650"/>
                <a:gd name="connsiteY0" fmla="*/ 326073 h 330200"/>
                <a:gd name="connsiteX1" fmla="*/ 752793 w 755650"/>
                <a:gd name="connsiteY1" fmla="*/ 326073 h 330200"/>
                <a:gd name="connsiteX2" fmla="*/ 412433 w 755650"/>
                <a:gd name="connsiteY2" fmla="*/ 4763 h 330200"/>
                <a:gd name="connsiteX3" fmla="*/ 4763 w 755650"/>
                <a:gd name="connsiteY3" fmla="*/ 4763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650" h="330200">
                  <a:moveTo>
                    <a:pt x="345758" y="326073"/>
                  </a:moveTo>
                  <a:lnTo>
                    <a:pt x="752793" y="326073"/>
                  </a:lnTo>
                  <a:lnTo>
                    <a:pt x="41243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9" name="任意多边形: 形状 1468">
              <a:extLst>
                <a:ext uri="{FF2B5EF4-FFF2-40B4-BE49-F238E27FC236}">
                  <a16:creationId xmlns:a16="http://schemas.microsoft.com/office/drawing/2014/main" xmlns="" id="{459740E4-0C6F-480F-9805-8B72A3C8B9AB}"/>
                </a:ext>
              </a:extLst>
            </p:cNvPr>
            <p:cNvSpPr/>
            <p:nvPr/>
          </p:nvSpPr>
          <p:spPr>
            <a:xfrm>
              <a:off x="9814878" y="4285933"/>
              <a:ext cx="412750" cy="889000"/>
            </a:xfrm>
            <a:custGeom>
              <a:avLst/>
              <a:gdLst>
                <a:gd name="connsiteX0" fmla="*/ 4763 w 412750"/>
                <a:gd name="connsiteY0" fmla="*/ 4763 h 889000"/>
                <a:gd name="connsiteX1" fmla="*/ 412432 w 412750"/>
                <a:gd name="connsiteY1" fmla="*/ 4763 h 889000"/>
                <a:gd name="connsiteX2" fmla="*/ 412432 w 412750"/>
                <a:gd name="connsiteY2" fmla="*/ 886143 h 889000"/>
                <a:gd name="connsiteX3" fmla="*/ 4763 w 412750"/>
                <a:gd name="connsiteY3" fmla="*/ 886143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" h="889000">
                  <a:moveTo>
                    <a:pt x="4763" y="4763"/>
                  </a:moveTo>
                  <a:lnTo>
                    <a:pt x="412432" y="4763"/>
                  </a:lnTo>
                  <a:lnTo>
                    <a:pt x="412432" y="886143"/>
                  </a:lnTo>
                  <a:lnTo>
                    <a:pt x="4763" y="88614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0" name="任意多边形: 形状 1469">
              <a:extLst>
                <a:ext uri="{FF2B5EF4-FFF2-40B4-BE49-F238E27FC236}">
                  <a16:creationId xmlns:a16="http://schemas.microsoft.com/office/drawing/2014/main" xmlns="" id="{1C0CE377-73DF-4291-8EB2-B696F5E17AE6}"/>
                </a:ext>
              </a:extLst>
            </p:cNvPr>
            <p:cNvSpPr/>
            <p:nvPr/>
          </p:nvSpPr>
          <p:spPr>
            <a:xfrm>
              <a:off x="10114598" y="435133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1" name="任意多边形: 形状 1470">
              <a:extLst>
                <a:ext uri="{FF2B5EF4-FFF2-40B4-BE49-F238E27FC236}">
                  <a16:creationId xmlns:a16="http://schemas.microsoft.com/office/drawing/2014/main" xmlns="" id="{A80D84E4-37E3-4437-BE02-B2EBD43E7760}"/>
                </a:ext>
              </a:extLst>
            </p:cNvPr>
            <p:cNvSpPr/>
            <p:nvPr/>
          </p:nvSpPr>
          <p:spPr>
            <a:xfrm>
              <a:off x="10001568" y="435133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2" name="任意多边形: 形状 1471">
              <a:extLst>
                <a:ext uri="{FF2B5EF4-FFF2-40B4-BE49-F238E27FC236}">
                  <a16:creationId xmlns:a16="http://schemas.microsoft.com/office/drawing/2014/main" xmlns="" id="{522D8C78-BE77-46F3-BAF8-E3400CDD01AE}"/>
                </a:ext>
              </a:extLst>
            </p:cNvPr>
            <p:cNvSpPr/>
            <p:nvPr/>
          </p:nvSpPr>
          <p:spPr>
            <a:xfrm>
              <a:off x="9890443" y="435133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3" name="任意多边形: 形状 1472">
              <a:extLst>
                <a:ext uri="{FF2B5EF4-FFF2-40B4-BE49-F238E27FC236}">
                  <a16:creationId xmlns:a16="http://schemas.microsoft.com/office/drawing/2014/main" xmlns="" id="{D72F2FDD-C73D-4303-83B4-716B6A1C83EE}"/>
                </a:ext>
              </a:extLst>
            </p:cNvPr>
            <p:cNvSpPr/>
            <p:nvPr/>
          </p:nvSpPr>
          <p:spPr>
            <a:xfrm>
              <a:off x="10114598" y="452278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4" name="任意多边形: 形状 1473">
              <a:extLst>
                <a:ext uri="{FF2B5EF4-FFF2-40B4-BE49-F238E27FC236}">
                  <a16:creationId xmlns:a16="http://schemas.microsoft.com/office/drawing/2014/main" xmlns="" id="{0BCB833B-F564-458F-A2FD-10D971D71506}"/>
                </a:ext>
              </a:extLst>
            </p:cNvPr>
            <p:cNvSpPr/>
            <p:nvPr/>
          </p:nvSpPr>
          <p:spPr>
            <a:xfrm>
              <a:off x="10001568" y="452278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5" name="任意多边形: 形状 1474">
              <a:extLst>
                <a:ext uri="{FF2B5EF4-FFF2-40B4-BE49-F238E27FC236}">
                  <a16:creationId xmlns:a16="http://schemas.microsoft.com/office/drawing/2014/main" xmlns="" id="{4D46372A-6004-4AFD-B02B-6E523C5638E4}"/>
                </a:ext>
              </a:extLst>
            </p:cNvPr>
            <p:cNvSpPr/>
            <p:nvPr/>
          </p:nvSpPr>
          <p:spPr>
            <a:xfrm>
              <a:off x="9890443" y="452278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6" name="任意多边形: 形状 1475">
              <a:extLst>
                <a:ext uri="{FF2B5EF4-FFF2-40B4-BE49-F238E27FC236}">
                  <a16:creationId xmlns:a16="http://schemas.microsoft.com/office/drawing/2014/main" xmlns="" id="{39DCDDDA-22DF-4909-819E-44A2ADA173C6}"/>
                </a:ext>
              </a:extLst>
            </p:cNvPr>
            <p:cNvSpPr/>
            <p:nvPr/>
          </p:nvSpPr>
          <p:spPr>
            <a:xfrm>
              <a:off x="10114598" y="4694873"/>
              <a:ext cx="76200" cy="76200"/>
            </a:xfrm>
            <a:custGeom>
              <a:avLst/>
              <a:gdLst>
                <a:gd name="connsiteX0" fmla="*/ 4762 w 76200"/>
                <a:gd name="connsiteY0" fmla="*/ 4762 h 76200"/>
                <a:gd name="connsiteX1" fmla="*/ 71437 w 76200"/>
                <a:gd name="connsiteY1" fmla="*/ 4762 h 76200"/>
                <a:gd name="connsiteX2" fmla="*/ 71437 w 76200"/>
                <a:gd name="connsiteY2" fmla="*/ 74612 h 76200"/>
                <a:gd name="connsiteX3" fmla="*/ 4762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2"/>
                  </a:moveTo>
                  <a:lnTo>
                    <a:pt x="71437" y="4762"/>
                  </a:lnTo>
                  <a:lnTo>
                    <a:pt x="71437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7" name="任意多边形: 形状 1476">
              <a:extLst>
                <a:ext uri="{FF2B5EF4-FFF2-40B4-BE49-F238E27FC236}">
                  <a16:creationId xmlns:a16="http://schemas.microsoft.com/office/drawing/2014/main" xmlns="" id="{79CEB780-A227-443D-9A24-E5FAAFEFC771}"/>
                </a:ext>
              </a:extLst>
            </p:cNvPr>
            <p:cNvSpPr/>
            <p:nvPr/>
          </p:nvSpPr>
          <p:spPr>
            <a:xfrm>
              <a:off x="10001568" y="469487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8" name="任意多边形: 形状 1477">
              <a:extLst>
                <a:ext uri="{FF2B5EF4-FFF2-40B4-BE49-F238E27FC236}">
                  <a16:creationId xmlns:a16="http://schemas.microsoft.com/office/drawing/2014/main" xmlns="" id="{CF666578-AABA-4447-9B53-51490EFDD38A}"/>
                </a:ext>
              </a:extLst>
            </p:cNvPr>
            <p:cNvSpPr/>
            <p:nvPr/>
          </p:nvSpPr>
          <p:spPr>
            <a:xfrm>
              <a:off x="9890443" y="469487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9" name="任意多边形: 形状 1478">
              <a:extLst>
                <a:ext uri="{FF2B5EF4-FFF2-40B4-BE49-F238E27FC236}">
                  <a16:creationId xmlns:a16="http://schemas.microsoft.com/office/drawing/2014/main" xmlns="" id="{F6B79675-5F6A-4C7C-A454-F541645B282A}"/>
                </a:ext>
              </a:extLst>
            </p:cNvPr>
            <p:cNvSpPr/>
            <p:nvPr/>
          </p:nvSpPr>
          <p:spPr>
            <a:xfrm>
              <a:off x="10114598" y="4866958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0" name="任意多边形: 形状 1479">
              <a:extLst>
                <a:ext uri="{FF2B5EF4-FFF2-40B4-BE49-F238E27FC236}">
                  <a16:creationId xmlns:a16="http://schemas.microsoft.com/office/drawing/2014/main" xmlns="" id="{FC909521-9B5D-489F-B0D8-234CA6CEBC0D}"/>
                </a:ext>
              </a:extLst>
            </p:cNvPr>
            <p:cNvSpPr/>
            <p:nvPr/>
          </p:nvSpPr>
          <p:spPr>
            <a:xfrm>
              <a:off x="10001568" y="486695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1" name="任意多边形: 形状 1480">
              <a:extLst>
                <a:ext uri="{FF2B5EF4-FFF2-40B4-BE49-F238E27FC236}">
                  <a16:creationId xmlns:a16="http://schemas.microsoft.com/office/drawing/2014/main" xmlns="" id="{A956B7B8-1B3A-4014-B71D-46F693778AD0}"/>
                </a:ext>
              </a:extLst>
            </p:cNvPr>
            <p:cNvSpPr/>
            <p:nvPr/>
          </p:nvSpPr>
          <p:spPr>
            <a:xfrm>
              <a:off x="9890443" y="486695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2" name="任意多边形: 形状 1481">
              <a:extLst>
                <a:ext uri="{FF2B5EF4-FFF2-40B4-BE49-F238E27FC236}">
                  <a16:creationId xmlns:a16="http://schemas.microsoft.com/office/drawing/2014/main" xmlns="" id="{77C94389-C196-4361-9D06-461A82D7B1C1}"/>
                </a:ext>
              </a:extLst>
            </p:cNvPr>
            <p:cNvSpPr/>
            <p:nvPr/>
          </p:nvSpPr>
          <p:spPr>
            <a:xfrm>
              <a:off x="10114598" y="5039043"/>
              <a:ext cx="76200" cy="76200"/>
            </a:xfrm>
            <a:custGeom>
              <a:avLst/>
              <a:gdLst>
                <a:gd name="connsiteX0" fmla="*/ 4762 w 76200"/>
                <a:gd name="connsiteY0" fmla="*/ 4762 h 76200"/>
                <a:gd name="connsiteX1" fmla="*/ 71437 w 76200"/>
                <a:gd name="connsiteY1" fmla="*/ 4762 h 76200"/>
                <a:gd name="connsiteX2" fmla="*/ 71437 w 76200"/>
                <a:gd name="connsiteY2" fmla="*/ 74612 h 76200"/>
                <a:gd name="connsiteX3" fmla="*/ 4762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2"/>
                  </a:moveTo>
                  <a:lnTo>
                    <a:pt x="71437" y="4762"/>
                  </a:lnTo>
                  <a:lnTo>
                    <a:pt x="71437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3" name="任意多边形: 形状 1482">
              <a:extLst>
                <a:ext uri="{FF2B5EF4-FFF2-40B4-BE49-F238E27FC236}">
                  <a16:creationId xmlns:a16="http://schemas.microsoft.com/office/drawing/2014/main" xmlns="" id="{6BC85DB0-EE82-4219-B5C6-5ACA3080E050}"/>
                </a:ext>
              </a:extLst>
            </p:cNvPr>
            <p:cNvSpPr/>
            <p:nvPr/>
          </p:nvSpPr>
          <p:spPr>
            <a:xfrm>
              <a:off x="10001568" y="503904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4" name="任意多边形: 形状 1483">
              <a:extLst>
                <a:ext uri="{FF2B5EF4-FFF2-40B4-BE49-F238E27FC236}">
                  <a16:creationId xmlns:a16="http://schemas.microsoft.com/office/drawing/2014/main" xmlns="" id="{791832BF-774B-4F38-ACC5-D48C238E84F2}"/>
                </a:ext>
              </a:extLst>
            </p:cNvPr>
            <p:cNvSpPr/>
            <p:nvPr/>
          </p:nvSpPr>
          <p:spPr>
            <a:xfrm>
              <a:off x="9890443" y="503904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5" name="任意多边形: 形状 1484">
              <a:extLst>
                <a:ext uri="{FF2B5EF4-FFF2-40B4-BE49-F238E27FC236}">
                  <a16:creationId xmlns:a16="http://schemas.microsoft.com/office/drawing/2014/main" xmlns="" id="{98886DD6-C716-4A2A-AB16-C39C81E35995}"/>
                </a:ext>
              </a:extLst>
            </p:cNvPr>
            <p:cNvSpPr/>
            <p:nvPr/>
          </p:nvSpPr>
          <p:spPr>
            <a:xfrm>
              <a:off x="9596438" y="435133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6" name="任意多边形: 形状 1485">
              <a:extLst>
                <a:ext uri="{FF2B5EF4-FFF2-40B4-BE49-F238E27FC236}">
                  <a16:creationId xmlns:a16="http://schemas.microsoft.com/office/drawing/2014/main" xmlns="" id="{52C56F30-6687-4D99-B116-4998729021A2}"/>
                </a:ext>
              </a:extLst>
            </p:cNvPr>
            <p:cNvSpPr/>
            <p:nvPr/>
          </p:nvSpPr>
          <p:spPr>
            <a:xfrm>
              <a:off x="9596438" y="452278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7" name="任意多边形: 形状 1486">
              <a:extLst>
                <a:ext uri="{FF2B5EF4-FFF2-40B4-BE49-F238E27FC236}">
                  <a16:creationId xmlns:a16="http://schemas.microsoft.com/office/drawing/2014/main" xmlns="" id="{A857AB39-4C5F-4A0C-957C-84EFFF82D0CB}"/>
                </a:ext>
              </a:extLst>
            </p:cNvPr>
            <p:cNvSpPr/>
            <p:nvPr/>
          </p:nvSpPr>
          <p:spPr>
            <a:xfrm>
              <a:off x="9596438" y="469487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8" name="任意多边形: 形状 1487">
              <a:extLst>
                <a:ext uri="{FF2B5EF4-FFF2-40B4-BE49-F238E27FC236}">
                  <a16:creationId xmlns:a16="http://schemas.microsoft.com/office/drawing/2014/main" xmlns="" id="{C2B40339-1173-4FAF-953A-C566DEB308AA}"/>
                </a:ext>
              </a:extLst>
            </p:cNvPr>
            <p:cNvSpPr/>
            <p:nvPr/>
          </p:nvSpPr>
          <p:spPr>
            <a:xfrm>
              <a:off x="9596438" y="4866958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9" name="任意多边形: 形状 1488">
              <a:extLst>
                <a:ext uri="{FF2B5EF4-FFF2-40B4-BE49-F238E27FC236}">
                  <a16:creationId xmlns:a16="http://schemas.microsoft.com/office/drawing/2014/main" xmlns="" id="{F62904B0-43DC-4679-B6B4-37AD51367493}"/>
                </a:ext>
              </a:extLst>
            </p:cNvPr>
            <p:cNvSpPr/>
            <p:nvPr/>
          </p:nvSpPr>
          <p:spPr>
            <a:xfrm>
              <a:off x="9596438" y="5039043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0" name="任意多边形: 形状 1489">
              <a:extLst>
                <a:ext uri="{FF2B5EF4-FFF2-40B4-BE49-F238E27FC236}">
                  <a16:creationId xmlns:a16="http://schemas.microsoft.com/office/drawing/2014/main" xmlns="" id="{32731829-4775-44C9-8691-0F24C10C49E1}"/>
                </a:ext>
              </a:extLst>
            </p:cNvPr>
            <p:cNvSpPr/>
            <p:nvPr/>
          </p:nvSpPr>
          <p:spPr>
            <a:xfrm>
              <a:off x="9473883" y="5133658"/>
              <a:ext cx="412750" cy="889000"/>
            </a:xfrm>
            <a:custGeom>
              <a:avLst/>
              <a:gdLst>
                <a:gd name="connsiteX0" fmla="*/ 4762 w 412750"/>
                <a:gd name="connsiteY0" fmla="*/ 4763 h 889000"/>
                <a:gd name="connsiteX1" fmla="*/ 412432 w 412750"/>
                <a:gd name="connsiteY1" fmla="*/ 4763 h 889000"/>
                <a:gd name="connsiteX2" fmla="*/ 412432 w 412750"/>
                <a:gd name="connsiteY2" fmla="*/ 889318 h 889000"/>
                <a:gd name="connsiteX3" fmla="*/ 4762 w 412750"/>
                <a:gd name="connsiteY3" fmla="*/ 889318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" h="889000">
                  <a:moveTo>
                    <a:pt x="4762" y="4763"/>
                  </a:moveTo>
                  <a:lnTo>
                    <a:pt x="412432" y="4763"/>
                  </a:lnTo>
                  <a:lnTo>
                    <a:pt x="412432" y="889318"/>
                  </a:lnTo>
                  <a:lnTo>
                    <a:pt x="4762" y="88931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1" name="任意多边形: 形状 1490">
              <a:extLst>
                <a:ext uri="{FF2B5EF4-FFF2-40B4-BE49-F238E27FC236}">
                  <a16:creationId xmlns:a16="http://schemas.microsoft.com/office/drawing/2014/main" xmlns="" id="{7B0F0F1E-38F1-443B-A3C8-C78962CBB47B}"/>
                </a:ext>
              </a:extLst>
            </p:cNvPr>
            <p:cNvSpPr/>
            <p:nvPr/>
          </p:nvSpPr>
          <p:spPr>
            <a:xfrm>
              <a:off x="9814878" y="5133658"/>
              <a:ext cx="412750" cy="889000"/>
            </a:xfrm>
            <a:custGeom>
              <a:avLst/>
              <a:gdLst>
                <a:gd name="connsiteX0" fmla="*/ 4763 w 412750"/>
                <a:gd name="connsiteY0" fmla="*/ 4763 h 889000"/>
                <a:gd name="connsiteX1" fmla="*/ 412432 w 412750"/>
                <a:gd name="connsiteY1" fmla="*/ 4763 h 889000"/>
                <a:gd name="connsiteX2" fmla="*/ 412432 w 412750"/>
                <a:gd name="connsiteY2" fmla="*/ 889318 h 889000"/>
                <a:gd name="connsiteX3" fmla="*/ 4763 w 412750"/>
                <a:gd name="connsiteY3" fmla="*/ 889318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" h="889000">
                  <a:moveTo>
                    <a:pt x="4763" y="4763"/>
                  </a:moveTo>
                  <a:lnTo>
                    <a:pt x="412432" y="4763"/>
                  </a:lnTo>
                  <a:lnTo>
                    <a:pt x="412432" y="889318"/>
                  </a:lnTo>
                  <a:lnTo>
                    <a:pt x="4763" y="88931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2" name="任意多边形: 形状 1491">
              <a:extLst>
                <a:ext uri="{FF2B5EF4-FFF2-40B4-BE49-F238E27FC236}">
                  <a16:creationId xmlns:a16="http://schemas.microsoft.com/office/drawing/2014/main" xmlns="" id="{A4B3FF47-3402-4332-A6FB-482649341003}"/>
                </a:ext>
              </a:extLst>
            </p:cNvPr>
            <p:cNvSpPr/>
            <p:nvPr/>
          </p:nvSpPr>
          <p:spPr>
            <a:xfrm>
              <a:off x="10114598" y="519906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3" name="任意多边形: 形状 1492">
              <a:extLst>
                <a:ext uri="{FF2B5EF4-FFF2-40B4-BE49-F238E27FC236}">
                  <a16:creationId xmlns:a16="http://schemas.microsoft.com/office/drawing/2014/main" xmlns="" id="{486B10CA-39E2-4FD1-A067-CDBE22146A4F}"/>
                </a:ext>
              </a:extLst>
            </p:cNvPr>
            <p:cNvSpPr/>
            <p:nvPr/>
          </p:nvSpPr>
          <p:spPr>
            <a:xfrm>
              <a:off x="10001568" y="519906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4" name="任意多边形: 形状 1493">
              <a:extLst>
                <a:ext uri="{FF2B5EF4-FFF2-40B4-BE49-F238E27FC236}">
                  <a16:creationId xmlns:a16="http://schemas.microsoft.com/office/drawing/2014/main" xmlns="" id="{53B2F6E3-930E-4CCE-8859-20D7565AB4D4}"/>
                </a:ext>
              </a:extLst>
            </p:cNvPr>
            <p:cNvSpPr/>
            <p:nvPr/>
          </p:nvSpPr>
          <p:spPr>
            <a:xfrm>
              <a:off x="9890443" y="519906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5" name="任意多边形: 形状 1494">
              <a:extLst>
                <a:ext uri="{FF2B5EF4-FFF2-40B4-BE49-F238E27FC236}">
                  <a16:creationId xmlns:a16="http://schemas.microsoft.com/office/drawing/2014/main" xmlns="" id="{BCA32D67-77FC-41EB-B342-9215219CE49B}"/>
                </a:ext>
              </a:extLst>
            </p:cNvPr>
            <p:cNvSpPr/>
            <p:nvPr/>
          </p:nvSpPr>
          <p:spPr>
            <a:xfrm>
              <a:off x="10114598" y="537051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6" name="任意多边形: 形状 1495">
              <a:extLst>
                <a:ext uri="{FF2B5EF4-FFF2-40B4-BE49-F238E27FC236}">
                  <a16:creationId xmlns:a16="http://schemas.microsoft.com/office/drawing/2014/main" xmlns="" id="{B5ABBF2F-94D6-4FE5-B499-ACE24382875B}"/>
                </a:ext>
              </a:extLst>
            </p:cNvPr>
            <p:cNvSpPr/>
            <p:nvPr/>
          </p:nvSpPr>
          <p:spPr>
            <a:xfrm>
              <a:off x="10001568" y="537051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7" name="任意多边形: 形状 1496">
              <a:extLst>
                <a:ext uri="{FF2B5EF4-FFF2-40B4-BE49-F238E27FC236}">
                  <a16:creationId xmlns:a16="http://schemas.microsoft.com/office/drawing/2014/main" xmlns="" id="{D24CEA83-AC31-4E17-9A3E-B925CA90D1A2}"/>
                </a:ext>
              </a:extLst>
            </p:cNvPr>
            <p:cNvSpPr/>
            <p:nvPr/>
          </p:nvSpPr>
          <p:spPr>
            <a:xfrm>
              <a:off x="9890443" y="537051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8" name="任意多边形: 形状 1497">
              <a:extLst>
                <a:ext uri="{FF2B5EF4-FFF2-40B4-BE49-F238E27FC236}">
                  <a16:creationId xmlns:a16="http://schemas.microsoft.com/office/drawing/2014/main" xmlns="" id="{E82F61F4-C434-4843-A179-4F4C61CDD2C9}"/>
                </a:ext>
              </a:extLst>
            </p:cNvPr>
            <p:cNvSpPr/>
            <p:nvPr/>
          </p:nvSpPr>
          <p:spPr>
            <a:xfrm>
              <a:off x="10114598" y="5542598"/>
              <a:ext cx="76200" cy="76200"/>
            </a:xfrm>
            <a:custGeom>
              <a:avLst/>
              <a:gdLst>
                <a:gd name="connsiteX0" fmla="*/ 4762 w 76200"/>
                <a:gd name="connsiteY0" fmla="*/ 4762 h 76200"/>
                <a:gd name="connsiteX1" fmla="*/ 71437 w 76200"/>
                <a:gd name="connsiteY1" fmla="*/ 4762 h 76200"/>
                <a:gd name="connsiteX2" fmla="*/ 71437 w 76200"/>
                <a:gd name="connsiteY2" fmla="*/ 74612 h 76200"/>
                <a:gd name="connsiteX3" fmla="*/ 4762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2"/>
                  </a:moveTo>
                  <a:lnTo>
                    <a:pt x="71437" y="4762"/>
                  </a:lnTo>
                  <a:lnTo>
                    <a:pt x="71437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9" name="任意多边形: 形状 1498">
              <a:extLst>
                <a:ext uri="{FF2B5EF4-FFF2-40B4-BE49-F238E27FC236}">
                  <a16:creationId xmlns:a16="http://schemas.microsoft.com/office/drawing/2014/main" xmlns="" id="{333B7F1B-098E-4365-85BE-879D8919CA1E}"/>
                </a:ext>
              </a:extLst>
            </p:cNvPr>
            <p:cNvSpPr/>
            <p:nvPr/>
          </p:nvSpPr>
          <p:spPr>
            <a:xfrm>
              <a:off x="10001568" y="5542598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0" name="任意多边形: 形状 1499">
              <a:extLst>
                <a:ext uri="{FF2B5EF4-FFF2-40B4-BE49-F238E27FC236}">
                  <a16:creationId xmlns:a16="http://schemas.microsoft.com/office/drawing/2014/main" xmlns="" id="{C886C133-EB3F-49E7-BDA4-6F98551E9651}"/>
                </a:ext>
              </a:extLst>
            </p:cNvPr>
            <p:cNvSpPr/>
            <p:nvPr/>
          </p:nvSpPr>
          <p:spPr>
            <a:xfrm>
              <a:off x="9890443" y="5542598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1" name="任意多边形: 形状 1500">
              <a:extLst>
                <a:ext uri="{FF2B5EF4-FFF2-40B4-BE49-F238E27FC236}">
                  <a16:creationId xmlns:a16="http://schemas.microsoft.com/office/drawing/2014/main" xmlns="" id="{DF02E1E8-E71A-4741-97A2-2648A1DAB7AF}"/>
                </a:ext>
              </a:extLst>
            </p:cNvPr>
            <p:cNvSpPr/>
            <p:nvPr/>
          </p:nvSpPr>
          <p:spPr>
            <a:xfrm>
              <a:off x="10114598" y="571468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2" name="任意多边形: 形状 1501">
              <a:extLst>
                <a:ext uri="{FF2B5EF4-FFF2-40B4-BE49-F238E27FC236}">
                  <a16:creationId xmlns:a16="http://schemas.microsoft.com/office/drawing/2014/main" xmlns="" id="{54C13727-E189-4AC3-8235-FDBF1D6A21CE}"/>
                </a:ext>
              </a:extLst>
            </p:cNvPr>
            <p:cNvSpPr/>
            <p:nvPr/>
          </p:nvSpPr>
          <p:spPr>
            <a:xfrm>
              <a:off x="10001568" y="571468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3" name="任意多边形: 形状 1502">
              <a:extLst>
                <a:ext uri="{FF2B5EF4-FFF2-40B4-BE49-F238E27FC236}">
                  <a16:creationId xmlns:a16="http://schemas.microsoft.com/office/drawing/2014/main" xmlns="" id="{5C4A884F-620F-4ECE-AA4B-C9DBFF5D092F}"/>
                </a:ext>
              </a:extLst>
            </p:cNvPr>
            <p:cNvSpPr/>
            <p:nvPr/>
          </p:nvSpPr>
          <p:spPr>
            <a:xfrm>
              <a:off x="9890443" y="571468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4" name="任意多边形: 形状 1503">
              <a:extLst>
                <a:ext uri="{FF2B5EF4-FFF2-40B4-BE49-F238E27FC236}">
                  <a16:creationId xmlns:a16="http://schemas.microsoft.com/office/drawing/2014/main" xmlns="" id="{2F6FD6B4-4B07-4380-A32F-849E10D5A40A}"/>
                </a:ext>
              </a:extLst>
            </p:cNvPr>
            <p:cNvSpPr/>
            <p:nvPr/>
          </p:nvSpPr>
          <p:spPr>
            <a:xfrm>
              <a:off x="10114598" y="5886133"/>
              <a:ext cx="76200" cy="76200"/>
            </a:xfrm>
            <a:custGeom>
              <a:avLst/>
              <a:gdLst>
                <a:gd name="connsiteX0" fmla="*/ 4762 w 76200"/>
                <a:gd name="connsiteY0" fmla="*/ 4763 h 76200"/>
                <a:gd name="connsiteX1" fmla="*/ 71437 w 76200"/>
                <a:gd name="connsiteY1" fmla="*/ 4763 h 76200"/>
                <a:gd name="connsiteX2" fmla="*/ 71437 w 76200"/>
                <a:gd name="connsiteY2" fmla="*/ 74613 h 76200"/>
                <a:gd name="connsiteX3" fmla="*/ 4762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2" y="4763"/>
                  </a:moveTo>
                  <a:lnTo>
                    <a:pt x="71437" y="4763"/>
                  </a:lnTo>
                  <a:lnTo>
                    <a:pt x="71437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5" name="任意多边形: 形状 1504">
              <a:extLst>
                <a:ext uri="{FF2B5EF4-FFF2-40B4-BE49-F238E27FC236}">
                  <a16:creationId xmlns:a16="http://schemas.microsoft.com/office/drawing/2014/main" xmlns="" id="{5CDD0BB6-5E54-416A-882D-0930783955BD}"/>
                </a:ext>
              </a:extLst>
            </p:cNvPr>
            <p:cNvSpPr/>
            <p:nvPr/>
          </p:nvSpPr>
          <p:spPr>
            <a:xfrm>
              <a:off x="10001568" y="588613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6" name="任意多边形: 形状 1505">
              <a:extLst>
                <a:ext uri="{FF2B5EF4-FFF2-40B4-BE49-F238E27FC236}">
                  <a16:creationId xmlns:a16="http://schemas.microsoft.com/office/drawing/2014/main" xmlns="" id="{829BB768-C6F1-46EC-82EA-89C5F21D981F}"/>
                </a:ext>
              </a:extLst>
            </p:cNvPr>
            <p:cNvSpPr/>
            <p:nvPr/>
          </p:nvSpPr>
          <p:spPr>
            <a:xfrm>
              <a:off x="9890443" y="588613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7" name="任意多边形: 形状 1506">
              <a:extLst>
                <a:ext uri="{FF2B5EF4-FFF2-40B4-BE49-F238E27FC236}">
                  <a16:creationId xmlns:a16="http://schemas.microsoft.com/office/drawing/2014/main" xmlns="" id="{7CBF1A4E-3B74-4C21-A562-D43E666512D1}"/>
                </a:ext>
              </a:extLst>
            </p:cNvPr>
            <p:cNvSpPr/>
            <p:nvPr/>
          </p:nvSpPr>
          <p:spPr>
            <a:xfrm>
              <a:off x="10028238" y="435133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8" name="任意多边形: 形状 1507">
              <a:extLst>
                <a:ext uri="{FF2B5EF4-FFF2-40B4-BE49-F238E27FC236}">
                  <a16:creationId xmlns:a16="http://schemas.microsoft.com/office/drawing/2014/main" xmlns="" id="{F36DD900-6884-46BF-AA04-118C61DED348}"/>
                </a:ext>
              </a:extLst>
            </p:cNvPr>
            <p:cNvSpPr/>
            <p:nvPr/>
          </p:nvSpPr>
          <p:spPr>
            <a:xfrm>
              <a:off x="10028238" y="452278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9" name="任意多边形: 形状 1508">
              <a:extLst>
                <a:ext uri="{FF2B5EF4-FFF2-40B4-BE49-F238E27FC236}">
                  <a16:creationId xmlns:a16="http://schemas.microsoft.com/office/drawing/2014/main" xmlns="" id="{20DFA25F-7A7C-4D3F-B599-4256BA848DBA}"/>
                </a:ext>
              </a:extLst>
            </p:cNvPr>
            <p:cNvSpPr/>
            <p:nvPr/>
          </p:nvSpPr>
          <p:spPr>
            <a:xfrm>
              <a:off x="10028238" y="469487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0" name="任意多边形: 形状 1509">
              <a:extLst>
                <a:ext uri="{FF2B5EF4-FFF2-40B4-BE49-F238E27FC236}">
                  <a16:creationId xmlns:a16="http://schemas.microsoft.com/office/drawing/2014/main" xmlns="" id="{03121025-A461-4237-9356-D6808768668B}"/>
                </a:ext>
              </a:extLst>
            </p:cNvPr>
            <p:cNvSpPr/>
            <p:nvPr/>
          </p:nvSpPr>
          <p:spPr>
            <a:xfrm>
              <a:off x="10028238" y="486695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1" name="任意多边形: 形状 1510">
              <a:extLst>
                <a:ext uri="{FF2B5EF4-FFF2-40B4-BE49-F238E27FC236}">
                  <a16:creationId xmlns:a16="http://schemas.microsoft.com/office/drawing/2014/main" xmlns="" id="{5FDC59CF-666A-45CA-BAAE-D90F6BE2F0A5}"/>
                </a:ext>
              </a:extLst>
            </p:cNvPr>
            <p:cNvSpPr/>
            <p:nvPr/>
          </p:nvSpPr>
          <p:spPr>
            <a:xfrm>
              <a:off x="10028238" y="503904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2" name="任意多边形: 形状 1511">
              <a:extLst>
                <a:ext uri="{FF2B5EF4-FFF2-40B4-BE49-F238E27FC236}">
                  <a16:creationId xmlns:a16="http://schemas.microsoft.com/office/drawing/2014/main" xmlns="" id="{6784F641-C9A4-48A1-A474-A9D770DC2322}"/>
                </a:ext>
              </a:extLst>
            </p:cNvPr>
            <p:cNvSpPr/>
            <p:nvPr/>
          </p:nvSpPr>
          <p:spPr>
            <a:xfrm>
              <a:off x="10028238" y="519906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3" name="任意多边形: 形状 1512">
              <a:extLst>
                <a:ext uri="{FF2B5EF4-FFF2-40B4-BE49-F238E27FC236}">
                  <a16:creationId xmlns:a16="http://schemas.microsoft.com/office/drawing/2014/main" xmlns="" id="{2E98FD07-2981-406A-A30E-66DC3CAE15F2}"/>
                </a:ext>
              </a:extLst>
            </p:cNvPr>
            <p:cNvSpPr/>
            <p:nvPr/>
          </p:nvSpPr>
          <p:spPr>
            <a:xfrm>
              <a:off x="10028238" y="537051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4" name="任意多边形: 形状 1513">
              <a:extLst>
                <a:ext uri="{FF2B5EF4-FFF2-40B4-BE49-F238E27FC236}">
                  <a16:creationId xmlns:a16="http://schemas.microsoft.com/office/drawing/2014/main" xmlns="" id="{95C98AF0-64D5-43B5-97CF-F518F9AFC3EA}"/>
                </a:ext>
              </a:extLst>
            </p:cNvPr>
            <p:cNvSpPr/>
            <p:nvPr/>
          </p:nvSpPr>
          <p:spPr>
            <a:xfrm>
              <a:off x="10028238" y="5542598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5" name="任意多边形: 形状 1514">
              <a:extLst>
                <a:ext uri="{FF2B5EF4-FFF2-40B4-BE49-F238E27FC236}">
                  <a16:creationId xmlns:a16="http://schemas.microsoft.com/office/drawing/2014/main" xmlns="" id="{BEFB37C5-2618-403D-8985-E26EE24528C1}"/>
                </a:ext>
              </a:extLst>
            </p:cNvPr>
            <p:cNvSpPr/>
            <p:nvPr/>
          </p:nvSpPr>
          <p:spPr>
            <a:xfrm>
              <a:off x="10028238" y="571468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6" name="任意多边形: 形状 1515">
              <a:extLst>
                <a:ext uri="{FF2B5EF4-FFF2-40B4-BE49-F238E27FC236}">
                  <a16:creationId xmlns:a16="http://schemas.microsoft.com/office/drawing/2014/main" xmlns="" id="{D0411467-52CC-4600-9810-F0A955CB1E1A}"/>
                </a:ext>
              </a:extLst>
            </p:cNvPr>
            <p:cNvSpPr/>
            <p:nvPr/>
          </p:nvSpPr>
          <p:spPr>
            <a:xfrm>
              <a:off x="10028238" y="588613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7" name="任意多边形: 形状 1516">
              <a:extLst>
                <a:ext uri="{FF2B5EF4-FFF2-40B4-BE49-F238E27FC236}">
                  <a16:creationId xmlns:a16="http://schemas.microsoft.com/office/drawing/2014/main" xmlns="" id="{9AD1739D-91CC-44EE-868D-564D02B423FE}"/>
                </a:ext>
              </a:extLst>
            </p:cNvPr>
            <p:cNvSpPr/>
            <p:nvPr/>
          </p:nvSpPr>
          <p:spPr>
            <a:xfrm>
              <a:off x="9917113" y="435133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8" name="任意多边形: 形状 1517">
              <a:extLst>
                <a:ext uri="{FF2B5EF4-FFF2-40B4-BE49-F238E27FC236}">
                  <a16:creationId xmlns:a16="http://schemas.microsoft.com/office/drawing/2014/main" xmlns="" id="{415112A3-4178-4F6D-A516-C49FA190E47F}"/>
                </a:ext>
              </a:extLst>
            </p:cNvPr>
            <p:cNvSpPr/>
            <p:nvPr/>
          </p:nvSpPr>
          <p:spPr>
            <a:xfrm>
              <a:off x="9917113" y="452278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9" name="任意多边形: 形状 1518">
              <a:extLst>
                <a:ext uri="{FF2B5EF4-FFF2-40B4-BE49-F238E27FC236}">
                  <a16:creationId xmlns:a16="http://schemas.microsoft.com/office/drawing/2014/main" xmlns="" id="{4DFEAE1C-49F4-4CA7-BA6A-9A0D9F07CEAD}"/>
                </a:ext>
              </a:extLst>
            </p:cNvPr>
            <p:cNvSpPr/>
            <p:nvPr/>
          </p:nvSpPr>
          <p:spPr>
            <a:xfrm>
              <a:off x="9917113" y="469487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0" name="任意多边形: 形状 1519">
              <a:extLst>
                <a:ext uri="{FF2B5EF4-FFF2-40B4-BE49-F238E27FC236}">
                  <a16:creationId xmlns:a16="http://schemas.microsoft.com/office/drawing/2014/main" xmlns="" id="{4B6EDECC-B167-4439-9217-6E01193A2634}"/>
                </a:ext>
              </a:extLst>
            </p:cNvPr>
            <p:cNvSpPr/>
            <p:nvPr/>
          </p:nvSpPr>
          <p:spPr>
            <a:xfrm>
              <a:off x="9917113" y="486695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1" name="任意多边形: 形状 1520">
              <a:extLst>
                <a:ext uri="{FF2B5EF4-FFF2-40B4-BE49-F238E27FC236}">
                  <a16:creationId xmlns:a16="http://schemas.microsoft.com/office/drawing/2014/main" xmlns="" id="{0DB7D66F-416F-490A-AD47-DE2AF63BD7BF}"/>
                </a:ext>
              </a:extLst>
            </p:cNvPr>
            <p:cNvSpPr/>
            <p:nvPr/>
          </p:nvSpPr>
          <p:spPr>
            <a:xfrm>
              <a:off x="9917113" y="503904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2" name="任意多边形: 形状 1521">
              <a:extLst>
                <a:ext uri="{FF2B5EF4-FFF2-40B4-BE49-F238E27FC236}">
                  <a16:creationId xmlns:a16="http://schemas.microsoft.com/office/drawing/2014/main" xmlns="" id="{F0D0AD8D-5FDC-4F19-B126-7CC965DCFB73}"/>
                </a:ext>
              </a:extLst>
            </p:cNvPr>
            <p:cNvSpPr/>
            <p:nvPr/>
          </p:nvSpPr>
          <p:spPr>
            <a:xfrm>
              <a:off x="9917113" y="519906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3" name="任意多边形: 形状 1522">
              <a:extLst>
                <a:ext uri="{FF2B5EF4-FFF2-40B4-BE49-F238E27FC236}">
                  <a16:creationId xmlns:a16="http://schemas.microsoft.com/office/drawing/2014/main" xmlns="" id="{5FFC36F6-6C41-45F3-88AC-41D1DAB093DD}"/>
                </a:ext>
              </a:extLst>
            </p:cNvPr>
            <p:cNvSpPr/>
            <p:nvPr/>
          </p:nvSpPr>
          <p:spPr>
            <a:xfrm>
              <a:off x="9917113" y="537051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4" name="任意多边形: 形状 1523">
              <a:extLst>
                <a:ext uri="{FF2B5EF4-FFF2-40B4-BE49-F238E27FC236}">
                  <a16:creationId xmlns:a16="http://schemas.microsoft.com/office/drawing/2014/main" xmlns="" id="{B4A02AE5-934C-472C-A10D-AFD0D8118E62}"/>
                </a:ext>
              </a:extLst>
            </p:cNvPr>
            <p:cNvSpPr/>
            <p:nvPr/>
          </p:nvSpPr>
          <p:spPr>
            <a:xfrm>
              <a:off x="9917113" y="5542598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5" name="任意多边形: 形状 1524">
              <a:extLst>
                <a:ext uri="{FF2B5EF4-FFF2-40B4-BE49-F238E27FC236}">
                  <a16:creationId xmlns:a16="http://schemas.microsoft.com/office/drawing/2014/main" xmlns="" id="{93623BED-2D22-4B9F-96B3-6B85E60AF1A4}"/>
                </a:ext>
              </a:extLst>
            </p:cNvPr>
            <p:cNvSpPr/>
            <p:nvPr/>
          </p:nvSpPr>
          <p:spPr>
            <a:xfrm>
              <a:off x="9917113" y="571468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6" name="任意多边形: 形状 1525">
              <a:extLst>
                <a:ext uri="{FF2B5EF4-FFF2-40B4-BE49-F238E27FC236}">
                  <a16:creationId xmlns:a16="http://schemas.microsoft.com/office/drawing/2014/main" xmlns="" id="{C1412443-606F-4AC8-9F23-E22E9104F67C}"/>
                </a:ext>
              </a:extLst>
            </p:cNvPr>
            <p:cNvSpPr/>
            <p:nvPr/>
          </p:nvSpPr>
          <p:spPr>
            <a:xfrm>
              <a:off x="9917113" y="588613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7" name="任意多边形: 形状 1526">
              <a:extLst>
                <a:ext uri="{FF2B5EF4-FFF2-40B4-BE49-F238E27FC236}">
                  <a16:creationId xmlns:a16="http://schemas.microsoft.com/office/drawing/2014/main" xmlns="" id="{BC0AC126-F3A8-4B01-AF96-2F91BE9CE25C}"/>
                </a:ext>
              </a:extLst>
            </p:cNvPr>
            <p:cNvSpPr/>
            <p:nvPr/>
          </p:nvSpPr>
          <p:spPr>
            <a:xfrm>
              <a:off x="10139363" y="435133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8" name="任意多边形: 形状 1527">
              <a:extLst>
                <a:ext uri="{FF2B5EF4-FFF2-40B4-BE49-F238E27FC236}">
                  <a16:creationId xmlns:a16="http://schemas.microsoft.com/office/drawing/2014/main" xmlns="" id="{ABA39789-2C14-41DA-BECE-FB2B801B2745}"/>
                </a:ext>
              </a:extLst>
            </p:cNvPr>
            <p:cNvSpPr/>
            <p:nvPr/>
          </p:nvSpPr>
          <p:spPr>
            <a:xfrm>
              <a:off x="10139363" y="452278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9" name="任意多边形: 形状 1528">
              <a:extLst>
                <a:ext uri="{FF2B5EF4-FFF2-40B4-BE49-F238E27FC236}">
                  <a16:creationId xmlns:a16="http://schemas.microsoft.com/office/drawing/2014/main" xmlns="" id="{E0155FF1-96C5-4176-954D-468BBAF8CEA0}"/>
                </a:ext>
              </a:extLst>
            </p:cNvPr>
            <p:cNvSpPr/>
            <p:nvPr/>
          </p:nvSpPr>
          <p:spPr>
            <a:xfrm>
              <a:off x="10139363" y="469487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0" name="任意多边形: 形状 1529">
              <a:extLst>
                <a:ext uri="{FF2B5EF4-FFF2-40B4-BE49-F238E27FC236}">
                  <a16:creationId xmlns:a16="http://schemas.microsoft.com/office/drawing/2014/main" xmlns="" id="{DFF93CCC-9444-48A3-9B32-59E5F7EC787B}"/>
                </a:ext>
              </a:extLst>
            </p:cNvPr>
            <p:cNvSpPr/>
            <p:nvPr/>
          </p:nvSpPr>
          <p:spPr>
            <a:xfrm>
              <a:off x="10139363" y="4866958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1" name="任意多边形: 形状 1530">
              <a:extLst>
                <a:ext uri="{FF2B5EF4-FFF2-40B4-BE49-F238E27FC236}">
                  <a16:creationId xmlns:a16="http://schemas.microsoft.com/office/drawing/2014/main" xmlns="" id="{FC8281B0-AA52-46D2-B7C5-30B6A99CC5F1}"/>
                </a:ext>
              </a:extLst>
            </p:cNvPr>
            <p:cNvSpPr/>
            <p:nvPr/>
          </p:nvSpPr>
          <p:spPr>
            <a:xfrm>
              <a:off x="10139363" y="5039043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2" name="任意多边形: 形状 1531">
              <a:extLst>
                <a:ext uri="{FF2B5EF4-FFF2-40B4-BE49-F238E27FC236}">
                  <a16:creationId xmlns:a16="http://schemas.microsoft.com/office/drawing/2014/main" xmlns="" id="{1E63CD01-6799-4737-8568-0DA1DC43AD25}"/>
                </a:ext>
              </a:extLst>
            </p:cNvPr>
            <p:cNvSpPr/>
            <p:nvPr/>
          </p:nvSpPr>
          <p:spPr>
            <a:xfrm>
              <a:off x="10139363" y="519906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3" name="任意多边形: 形状 1532">
              <a:extLst>
                <a:ext uri="{FF2B5EF4-FFF2-40B4-BE49-F238E27FC236}">
                  <a16:creationId xmlns:a16="http://schemas.microsoft.com/office/drawing/2014/main" xmlns="" id="{B46B570A-06F5-4D4F-B9F1-396B0DFB67B1}"/>
                </a:ext>
              </a:extLst>
            </p:cNvPr>
            <p:cNvSpPr/>
            <p:nvPr/>
          </p:nvSpPr>
          <p:spPr>
            <a:xfrm>
              <a:off x="10139363" y="537051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4" name="任意多边形: 形状 1533">
              <a:extLst>
                <a:ext uri="{FF2B5EF4-FFF2-40B4-BE49-F238E27FC236}">
                  <a16:creationId xmlns:a16="http://schemas.microsoft.com/office/drawing/2014/main" xmlns="" id="{51C0774B-02F9-40AB-86FF-11D3E46A6415}"/>
                </a:ext>
              </a:extLst>
            </p:cNvPr>
            <p:cNvSpPr/>
            <p:nvPr/>
          </p:nvSpPr>
          <p:spPr>
            <a:xfrm>
              <a:off x="10139363" y="5542598"/>
              <a:ext cx="19050" cy="76200"/>
            </a:xfrm>
            <a:custGeom>
              <a:avLst/>
              <a:gdLst>
                <a:gd name="connsiteX0" fmla="*/ 4763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3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5" name="任意多边形: 形状 1534">
              <a:extLst>
                <a:ext uri="{FF2B5EF4-FFF2-40B4-BE49-F238E27FC236}">
                  <a16:creationId xmlns:a16="http://schemas.microsoft.com/office/drawing/2014/main" xmlns="" id="{37166EDC-FE27-42A3-B45C-A4FACACB8878}"/>
                </a:ext>
              </a:extLst>
            </p:cNvPr>
            <p:cNvSpPr/>
            <p:nvPr/>
          </p:nvSpPr>
          <p:spPr>
            <a:xfrm>
              <a:off x="10139363" y="571468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6" name="任意多边形: 形状 1535">
              <a:extLst>
                <a:ext uri="{FF2B5EF4-FFF2-40B4-BE49-F238E27FC236}">
                  <a16:creationId xmlns:a16="http://schemas.microsoft.com/office/drawing/2014/main" xmlns="" id="{A2849A93-9683-425F-A777-A3F6AB9CEB7D}"/>
                </a:ext>
              </a:extLst>
            </p:cNvPr>
            <p:cNvSpPr/>
            <p:nvPr/>
          </p:nvSpPr>
          <p:spPr>
            <a:xfrm>
              <a:off x="10139363" y="5886133"/>
              <a:ext cx="19050" cy="76200"/>
            </a:xfrm>
            <a:custGeom>
              <a:avLst/>
              <a:gdLst>
                <a:gd name="connsiteX0" fmla="*/ 4763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3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3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7" name="任意多边形: 形状 1536">
              <a:extLst>
                <a:ext uri="{FF2B5EF4-FFF2-40B4-BE49-F238E27FC236}">
                  <a16:creationId xmlns:a16="http://schemas.microsoft.com/office/drawing/2014/main" xmlns="" id="{3CE8D745-2C5D-4C74-97DB-F1AD99B88B54}"/>
                </a:ext>
              </a:extLst>
            </p:cNvPr>
            <p:cNvSpPr/>
            <p:nvPr/>
          </p:nvSpPr>
          <p:spPr>
            <a:xfrm>
              <a:off x="9623108" y="4351338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8" name="任意多边形: 形状 1537">
              <a:extLst>
                <a:ext uri="{FF2B5EF4-FFF2-40B4-BE49-F238E27FC236}">
                  <a16:creationId xmlns:a16="http://schemas.microsoft.com/office/drawing/2014/main" xmlns="" id="{2BFBFFDC-9631-4B42-B56D-D28F95C737C8}"/>
                </a:ext>
              </a:extLst>
            </p:cNvPr>
            <p:cNvSpPr/>
            <p:nvPr/>
          </p:nvSpPr>
          <p:spPr>
            <a:xfrm>
              <a:off x="9623108" y="4522788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9" name="任意多边形: 形状 1538">
              <a:extLst>
                <a:ext uri="{FF2B5EF4-FFF2-40B4-BE49-F238E27FC236}">
                  <a16:creationId xmlns:a16="http://schemas.microsoft.com/office/drawing/2014/main" xmlns="" id="{EF0CE09E-37D2-4DF1-9563-BF99D1E95FA7}"/>
                </a:ext>
              </a:extLst>
            </p:cNvPr>
            <p:cNvSpPr/>
            <p:nvPr/>
          </p:nvSpPr>
          <p:spPr>
            <a:xfrm>
              <a:off x="9623108" y="4694873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0" name="任意多边形: 形状 1539">
              <a:extLst>
                <a:ext uri="{FF2B5EF4-FFF2-40B4-BE49-F238E27FC236}">
                  <a16:creationId xmlns:a16="http://schemas.microsoft.com/office/drawing/2014/main" xmlns="" id="{1FECA3DF-A237-4A42-9AC7-981912881801}"/>
                </a:ext>
              </a:extLst>
            </p:cNvPr>
            <p:cNvSpPr/>
            <p:nvPr/>
          </p:nvSpPr>
          <p:spPr>
            <a:xfrm>
              <a:off x="9623108" y="4866958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1" name="任意多边形: 形状 1540">
              <a:extLst>
                <a:ext uri="{FF2B5EF4-FFF2-40B4-BE49-F238E27FC236}">
                  <a16:creationId xmlns:a16="http://schemas.microsoft.com/office/drawing/2014/main" xmlns="" id="{921223A3-9C0B-4E7F-AA08-8BDAF55C8C10}"/>
                </a:ext>
              </a:extLst>
            </p:cNvPr>
            <p:cNvSpPr/>
            <p:nvPr/>
          </p:nvSpPr>
          <p:spPr>
            <a:xfrm>
              <a:off x="9623108" y="5039043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2" name="任意多边形: 形状 1541">
              <a:extLst>
                <a:ext uri="{FF2B5EF4-FFF2-40B4-BE49-F238E27FC236}">
                  <a16:creationId xmlns:a16="http://schemas.microsoft.com/office/drawing/2014/main" xmlns="" id="{BB6AA153-0879-4038-AF92-DF42AAA07484}"/>
                </a:ext>
              </a:extLst>
            </p:cNvPr>
            <p:cNvSpPr/>
            <p:nvPr/>
          </p:nvSpPr>
          <p:spPr>
            <a:xfrm>
              <a:off x="9596438" y="519906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3" name="任意多边形: 形状 1542">
              <a:extLst>
                <a:ext uri="{FF2B5EF4-FFF2-40B4-BE49-F238E27FC236}">
                  <a16:creationId xmlns:a16="http://schemas.microsoft.com/office/drawing/2014/main" xmlns="" id="{90871B14-36F1-4161-900C-863082523BF5}"/>
                </a:ext>
              </a:extLst>
            </p:cNvPr>
            <p:cNvSpPr/>
            <p:nvPr/>
          </p:nvSpPr>
          <p:spPr>
            <a:xfrm>
              <a:off x="9596438" y="537051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4" name="任意多边形: 形状 1543">
              <a:extLst>
                <a:ext uri="{FF2B5EF4-FFF2-40B4-BE49-F238E27FC236}">
                  <a16:creationId xmlns:a16="http://schemas.microsoft.com/office/drawing/2014/main" xmlns="" id="{EDDE7DEB-6C13-4361-A324-EEA073DD061B}"/>
                </a:ext>
              </a:extLst>
            </p:cNvPr>
            <p:cNvSpPr/>
            <p:nvPr/>
          </p:nvSpPr>
          <p:spPr>
            <a:xfrm>
              <a:off x="9596438" y="5542598"/>
              <a:ext cx="76200" cy="76200"/>
            </a:xfrm>
            <a:custGeom>
              <a:avLst/>
              <a:gdLst>
                <a:gd name="connsiteX0" fmla="*/ 4763 w 76200"/>
                <a:gd name="connsiteY0" fmla="*/ 4762 h 76200"/>
                <a:gd name="connsiteX1" fmla="*/ 71438 w 76200"/>
                <a:gd name="connsiteY1" fmla="*/ 4762 h 76200"/>
                <a:gd name="connsiteX2" fmla="*/ 71438 w 76200"/>
                <a:gd name="connsiteY2" fmla="*/ 74612 h 76200"/>
                <a:gd name="connsiteX3" fmla="*/ 4763 w 7620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2"/>
                  </a:moveTo>
                  <a:lnTo>
                    <a:pt x="71438" y="4762"/>
                  </a:lnTo>
                  <a:lnTo>
                    <a:pt x="71438" y="74612"/>
                  </a:lnTo>
                  <a:lnTo>
                    <a:pt x="4763" y="74612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5" name="任意多边形: 形状 1544">
              <a:extLst>
                <a:ext uri="{FF2B5EF4-FFF2-40B4-BE49-F238E27FC236}">
                  <a16:creationId xmlns:a16="http://schemas.microsoft.com/office/drawing/2014/main" xmlns="" id="{2F37A8ED-0B23-4374-B75D-FD7237B66EDF}"/>
                </a:ext>
              </a:extLst>
            </p:cNvPr>
            <p:cNvSpPr/>
            <p:nvPr/>
          </p:nvSpPr>
          <p:spPr>
            <a:xfrm>
              <a:off x="9596438" y="571468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6" name="任意多边形: 形状 1545">
              <a:extLst>
                <a:ext uri="{FF2B5EF4-FFF2-40B4-BE49-F238E27FC236}">
                  <a16:creationId xmlns:a16="http://schemas.microsoft.com/office/drawing/2014/main" xmlns="" id="{DA2AAAB5-30E6-475C-A57F-441F8445C101}"/>
                </a:ext>
              </a:extLst>
            </p:cNvPr>
            <p:cNvSpPr/>
            <p:nvPr/>
          </p:nvSpPr>
          <p:spPr>
            <a:xfrm>
              <a:off x="9596438" y="5886133"/>
              <a:ext cx="76200" cy="76200"/>
            </a:xfrm>
            <a:custGeom>
              <a:avLst/>
              <a:gdLst>
                <a:gd name="connsiteX0" fmla="*/ 4763 w 76200"/>
                <a:gd name="connsiteY0" fmla="*/ 4763 h 76200"/>
                <a:gd name="connsiteX1" fmla="*/ 71438 w 76200"/>
                <a:gd name="connsiteY1" fmla="*/ 4763 h 76200"/>
                <a:gd name="connsiteX2" fmla="*/ 71438 w 76200"/>
                <a:gd name="connsiteY2" fmla="*/ 74613 h 76200"/>
                <a:gd name="connsiteX3" fmla="*/ 4763 w 7620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763" y="4763"/>
                  </a:moveTo>
                  <a:lnTo>
                    <a:pt x="71438" y="4763"/>
                  </a:lnTo>
                  <a:lnTo>
                    <a:pt x="71438" y="74613"/>
                  </a:lnTo>
                  <a:lnTo>
                    <a:pt x="4763" y="7461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7" name="任意多边形: 形状 1546">
              <a:extLst>
                <a:ext uri="{FF2B5EF4-FFF2-40B4-BE49-F238E27FC236}">
                  <a16:creationId xmlns:a16="http://schemas.microsoft.com/office/drawing/2014/main" xmlns="" id="{FEA5ABA0-F96B-4D2E-B0DD-EA62D534765F}"/>
                </a:ext>
              </a:extLst>
            </p:cNvPr>
            <p:cNvSpPr/>
            <p:nvPr/>
          </p:nvSpPr>
          <p:spPr>
            <a:xfrm>
              <a:off x="9623108" y="519906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8" name="任意多边形: 形状 1547">
              <a:extLst>
                <a:ext uri="{FF2B5EF4-FFF2-40B4-BE49-F238E27FC236}">
                  <a16:creationId xmlns:a16="http://schemas.microsoft.com/office/drawing/2014/main" xmlns="" id="{6C3B5EB1-CB55-44E9-AA0A-177BB7446CB9}"/>
                </a:ext>
              </a:extLst>
            </p:cNvPr>
            <p:cNvSpPr/>
            <p:nvPr/>
          </p:nvSpPr>
          <p:spPr>
            <a:xfrm>
              <a:off x="9623108" y="537051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9" name="任意多边形: 形状 1548">
              <a:extLst>
                <a:ext uri="{FF2B5EF4-FFF2-40B4-BE49-F238E27FC236}">
                  <a16:creationId xmlns:a16="http://schemas.microsoft.com/office/drawing/2014/main" xmlns="" id="{4AAF3AB1-56EB-4F86-BEF0-8F1BB5E96B60}"/>
                </a:ext>
              </a:extLst>
            </p:cNvPr>
            <p:cNvSpPr/>
            <p:nvPr/>
          </p:nvSpPr>
          <p:spPr>
            <a:xfrm>
              <a:off x="9623108" y="5542598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0" name="任意多边形: 形状 1549">
              <a:extLst>
                <a:ext uri="{FF2B5EF4-FFF2-40B4-BE49-F238E27FC236}">
                  <a16:creationId xmlns:a16="http://schemas.microsoft.com/office/drawing/2014/main" xmlns="" id="{8A2E1586-6548-4B61-901C-DF8C11D0D819}"/>
                </a:ext>
              </a:extLst>
            </p:cNvPr>
            <p:cNvSpPr/>
            <p:nvPr/>
          </p:nvSpPr>
          <p:spPr>
            <a:xfrm>
              <a:off x="9473882" y="4580572"/>
              <a:ext cx="349250" cy="1441450"/>
            </a:xfrm>
            <a:custGeom>
              <a:avLst/>
              <a:gdLst>
                <a:gd name="connsiteX0" fmla="*/ 345758 w 349250"/>
                <a:gd name="connsiteY0" fmla="*/ 1442403 h 1441450"/>
                <a:gd name="connsiteX1" fmla="*/ 345758 w 349250"/>
                <a:gd name="connsiteY1" fmla="*/ 347663 h 1441450"/>
                <a:gd name="connsiteX2" fmla="*/ 4763 w 349250"/>
                <a:gd name="connsiteY2" fmla="*/ 4763 h 1441450"/>
                <a:gd name="connsiteX3" fmla="*/ 4763 w 349250"/>
                <a:gd name="connsiteY3" fmla="*/ 1442403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1441450">
                  <a:moveTo>
                    <a:pt x="345758" y="1442403"/>
                  </a:moveTo>
                  <a:lnTo>
                    <a:pt x="345758" y="347663"/>
                  </a:lnTo>
                  <a:lnTo>
                    <a:pt x="4763" y="4763"/>
                  </a:lnTo>
                  <a:lnTo>
                    <a:pt x="4763" y="1442403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1" name="任意多边形: 形状 1550">
              <a:extLst>
                <a:ext uri="{FF2B5EF4-FFF2-40B4-BE49-F238E27FC236}">
                  <a16:creationId xmlns:a16="http://schemas.microsoft.com/office/drawing/2014/main" xmlns="" id="{9FE36D12-DDE6-494E-8516-A496C8F135F7}"/>
                </a:ext>
              </a:extLst>
            </p:cNvPr>
            <p:cNvSpPr/>
            <p:nvPr/>
          </p:nvSpPr>
          <p:spPr>
            <a:xfrm>
              <a:off x="9881553" y="4096703"/>
              <a:ext cx="82550" cy="57150"/>
            </a:xfrm>
            <a:custGeom>
              <a:avLst/>
              <a:gdLst>
                <a:gd name="connsiteX0" fmla="*/ 4763 w 82550"/>
                <a:gd name="connsiteY0" fmla="*/ 4763 h 57150"/>
                <a:gd name="connsiteX1" fmla="*/ 80328 w 82550"/>
                <a:gd name="connsiteY1" fmla="*/ 4763 h 57150"/>
                <a:gd name="connsiteX2" fmla="*/ 80328 w 82550"/>
                <a:gd name="connsiteY2" fmla="*/ 58103 h 57150"/>
                <a:gd name="connsiteX3" fmla="*/ 4763 w 82550"/>
                <a:gd name="connsiteY3" fmla="*/ 58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57150">
                  <a:moveTo>
                    <a:pt x="4763" y="4763"/>
                  </a:moveTo>
                  <a:lnTo>
                    <a:pt x="80328" y="4763"/>
                  </a:lnTo>
                  <a:lnTo>
                    <a:pt x="80328" y="58103"/>
                  </a:lnTo>
                  <a:lnTo>
                    <a:pt x="4763" y="5810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2" name="任意多边形: 形状 1551">
              <a:extLst>
                <a:ext uri="{FF2B5EF4-FFF2-40B4-BE49-F238E27FC236}">
                  <a16:creationId xmlns:a16="http://schemas.microsoft.com/office/drawing/2014/main" xmlns="" id="{366D7D8B-7734-4D27-86EC-E280CEB58148}"/>
                </a:ext>
              </a:extLst>
            </p:cNvPr>
            <p:cNvSpPr/>
            <p:nvPr/>
          </p:nvSpPr>
          <p:spPr>
            <a:xfrm>
              <a:off x="9847897" y="4096703"/>
              <a:ext cx="38100" cy="63500"/>
            </a:xfrm>
            <a:custGeom>
              <a:avLst/>
              <a:gdLst>
                <a:gd name="connsiteX0" fmla="*/ 38418 w 38100"/>
                <a:gd name="connsiteY0" fmla="*/ 4763 h 63500"/>
                <a:gd name="connsiteX1" fmla="*/ 38418 w 38100"/>
                <a:gd name="connsiteY1" fmla="*/ 58738 h 63500"/>
                <a:gd name="connsiteX2" fmla="*/ 4763 w 38100"/>
                <a:gd name="connsiteY2" fmla="*/ 1873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63500">
                  <a:moveTo>
                    <a:pt x="38418" y="4763"/>
                  </a:moveTo>
                  <a:lnTo>
                    <a:pt x="38418" y="58738"/>
                  </a:lnTo>
                  <a:lnTo>
                    <a:pt x="4763" y="18732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3" name="任意多边形: 形状 1552">
              <a:extLst>
                <a:ext uri="{FF2B5EF4-FFF2-40B4-BE49-F238E27FC236}">
                  <a16:creationId xmlns:a16="http://schemas.microsoft.com/office/drawing/2014/main" xmlns="" id="{7AA4A5A7-83A4-40DA-B4D0-2AD0A5D42EAA}"/>
                </a:ext>
              </a:extLst>
            </p:cNvPr>
            <p:cNvSpPr/>
            <p:nvPr/>
          </p:nvSpPr>
          <p:spPr>
            <a:xfrm>
              <a:off x="8267383" y="4064317"/>
              <a:ext cx="57150" cy="38100"/>
            </a:xfrm>
            <a:custGeom>
              <a:avLst/>
              <a:gdLst>
                <a:gd name="connsiteX0" fmla="*/ 4762 w 57150"/>
                <a:gd name="connsiteY0" fmla="*/ 4762 h 38100"/>
                <a:gd name="connsiteX1" fmla="*/ 53022 w 57150"/>
                <a:gd name="connsiteY1" fmla="*/ 4762 h 38100"/>
                <a:gd name="connsiteX2" fmla="*/ 53022 w 57150"/>
                <a:gd name="connsiteY2" fmla="*/ 39053 h 38100"/>
                <a:gd name="connsiteX3" fmla="*/ 4762 w 57150"/>
                <a:gd name="connsiteY3" fmla="*/ 390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4762" y="4762"/>
                  </a:moveTo>
                  <a:lnTo>
                    <a:pt x="53022" y="4762"/>
                  </a:lnTo>
                  <a:lnTo>
                    <a:pt x="53022" y="39053"/>
                  </a:lnTo>
                  <a:lnTo>
                    <a:pt x="4762" y="390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4" name="任意多边形: 形状 1553">
              <a:extLst>
                <a:ext uri="{FF2B5EF4-FFF2-40B4-BE49-F238E27FC236}">
                  <a16:creationId xmlns:a16="http://schemas.microsoft.com/office/drawing/2014/main" xmlns="" id="{1FE7C27F-EEEE-4B5F-943E-5C48838745FD}"/>
                </a:ext>
              </a:extLst>
            </p:cNvPr>
            <p:cNvSpPr/>
            <p:nvPr/>
          </p:nvSpPr>
          <p:spPr>
            <a:xfrm>
              <a:off x="8315643" y="4064317"/>
              <a:ext cx="25400" cy="38100"/>
            </a:xfrm>
            <a:custGeom>
              <a:avLst/>
              <a:gdLst>
                <a:gd name="connsiteX0" fmla="*/ 4763 w 25400"/>
                <a:gd name="connsiteY0" fmla="*/ 4763 h 38100"/>
                <a:gd name="connsiteX1" fmla="*/ 4763 w 25400"/>
                <a:gd name="connsiteY1" fmla="*/ 39053 h 38100"/>
                <a:gd name="connsiteX2" fmla="*/ 26352 w 25400"/>
                <a:gd name="connsiteY2" fmla="*/ 13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" h="38100">
                  <a:moveTo>
                    <a:pt x="4763" y="4763"/>
                  </a:moveTo>
                  <a:lnTo>
                    <a:pt x="4763" y="39053"/>
                  </a:lnTo>
                  <a:lnTo>
                    <a:pt x="26352" y="136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5" name="任意多边形: 形状 1554">
              <a:extLst>
                <a:ext uri="{FF2B5EF4-FFF2-40B4-BE49-F238E27FC236}">
                  <a16:creationId xmlns:a16="http://schemas.microsoft.com/office/drawing/2014/main" xmlns="" id="{5C1C195A-CFC5-47F5-82FC-3C581D5AD67A}"/>
                </a:ext>
              </a:extLst>
            </p:cNvPr>
            <p:cNvSpPr/>
            <p:nvPr/>
          </p:nvSpPr>
          <p:spPr>
            <a:xfrm>
              <a:off x="8406448" y="4064317"/>
              <a:ext cx="57150" cy="38100"/>
            </a:xfrm>
            <a:custGeom>
              <a:avLst/>
              <a:gdLst>
                <a:gd name="connsiteX0" fmla="*/ 4762 w 57150"/>
                <a:gd name="connsiteY0" fmla="*/ 4762 h 38100"/>
                <a:gd name="connsiteX1" fmla="*/ 53022 w 57150"/>
                <a:gd name="connsiteY1" fmla="*/ 4762 h 38100"/>
                <a:gd name="connsiteX2" fmla="*/ 53022 w 57150"/>
                <a:gd name="connsiteY2" fmla="*/ 39053 h 38100"/>
                <a:gd name="connsiteX3" fmla="*/ 4762 w 57150"/>
                <a:gd name="connsiteY3" fmla="*/ 390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4762" y="4762"/>
                  </a:moveTo>
                  <a:lnTo>
                    <a:pt x="53022" y="4762"/>
                  </a:lnTo>
                  <a:lnTo>
                    <a:pt x="53022" y="39053"/>
                  </a:lnTo>
                  <a:lnTo>
                    <a:pt x="4762" y="390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6" name="任意多边形: 形状 1555">
              <a:extLst>
                <a:ext uri="{FF2B5EF4-FFF2-40B4-BE49-F238E27FC236}">
                  <a16:creationId xmlns:a16="http://schemas.microsoft.com/office/drawing/2014/main" xmlns="" id="{65C8D938-CC9E-442B-919A-EB5D5B6DAD89}"/>
                </a:ext>
              </a:extLst>
            </p:cNvPr>
            <p:cNvSpPr/>
            <p:nvPr/>
          </p:nvSpPr>
          <p:spPr>
            <a:xfrm>
              <a:off x="8454707" y="4064317"/>
              <a:ext cx="25400" cy="38100"/>
            </a:xfrm>
            <a:custGeom>
              <a:avLst/>
              <a:gdLst>
                <a:gd name="connsiteX0" fmla="*/ 4763 w 25400"/>
                <a:gd name="connsiteY0" fmla="*/ 4763 h 38100"/>
                <a:gd name="connsiteX1" fmla="*/ 4763 w 25400"/>
                <a:gd name="connsiteY1" fmla="*/ 39053 h 38100"/>
                <a:gd name="connsiteX2" fmla="*/ 26353 w 25400"/>
                <a:gd name="connsiteY2" fmla="*/ 13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" h="38100">
                  <a:moveTo>
                    <a:pt x="4763" y="4763"/>
                  </a:moveTo>
                  <a:lnTo>
                    <a:pt x="4763" y="39053"/>
                  </a:lnTo>
                  <a:lnTo>
                    <a:pt x="26353" y="136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7" name="任意多边形: 形状 1556">
              <a:extLst>
                <a:ext uri="{FF2B5EF4-FFF2-40B4-BE49-F238E27FC236}">
                  <a16:creationId xmlns:a16="http://schemas.microsoft.com/office/drawing/2014/main" xmlns="" id="{6713F57D-19FD-460C-924C-2FDE77830562}"/>
                </a:ext>
              </a:extLst>
            </p:cNvPr>
            <p:cNvSpPr/>
            <p:nvPr/>
          </p:nvSpPr>
          <p:spPr>
            <a:xfrm>
              <a:off x="7643178" y="4501833"/>
              <a:ext cx="114300" cy="82550"/>
            </a:xfrm>
            <a:custGeom>
              <a:avLst/>
              <a:gdLst>
                <a:gd name="connsiteX0" fmla="*/ 4763 w 114300"/>
                <a:gd name="connsiteY0" fmla="*/ 4763 h 82550"/>
                <a:gd name="connsiteX1" fmla="*/ 115253 w 114300"/>
                <a:gd name="connsiteY1" fmla="*/ 4763 h 82550"/>
                <a:gd name="connsiteX2" fmla="*/ 115253 w 114300"/>
                <a:gd name="connsiteY2" fmla="*/ 82868 h 82550"/>
                <a:gd name="connsiteX3" fmla="*/ 4763 w 114300"/>
                <a:gd name="connsiteY3" fmla="*/ 82868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82550">
                  <a:moveTo>
                    <a:pt x="4763" y="4763"/>
                  </a:moveTo>
                  <a:lnTo>
                    <a:pt x="115253" y="4763"/>
                  </a:lnTo>
                  <a:lnTo>
                    <a:pt x="115253" y="82868"/>
                  </a:lnTo>
                  <a:lnTo>
                    <a:pt x="4763" y="8286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8" name="任意多边形: 形状 1557">
              <a:extLst>
                <a:ext uri="{FF2B5EF4-FFF2-40B4-BE49-F238E27FC236}">
                  <a16:creationId xmlns:a16="http://schemas.microsoft.com/office/drawing/2014/main" xmlns="" id="{FFC91A7A-0BA6-42AA-820E-877A1105FDE8}"/>
                </a:ext>
              </a:extLst>
            </p:cNvPr>
            <p:cNvSpPr/>
            <p:nvPr/>
          </p:nvSpPr>
          <p:spPr>
            <a:xfrm>
              <a:off x="7753668" y="4501833"/>
              <a:ext cx="57150" cy="82550"/>
            </a:xfrm>
            <a:custGeom>
              <a:avLst/>
              <a:gdLst>
                <a:gd name="connsiteX0" fmla="*/ 4763 w 57150"/>
                <a:gd name="connsiteY0" fmla="*/ 4763 h 82550"/>
                <a:gd name="connsiteX1" fmla="*/ 4763 w 57150"/>
                <a:gd name="connsiteY1" fmla="*/ 82233 h 82550"/>
                <a:gd name="connsiteX2" fmla="*/ 53022 w 57150"/>
                <a:gd name="connsiteY2" fmla="*/ 24447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82550">
                  <a:moveTo>
                    <a:pt x="4763" y="4763"/>
                  </a:moveTo>
                  <a:lnTo>
                    <a:pt x="4763" y="82233"/>
                  </a:lnTo>
                  <a:lnTo>
                    <a:pt x="53022" y="24447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9" name="任意多边形: 形状 1558">
              <a:extLst>
                <a:ext uri="{FF2B5EF4-FFF2-40B4-BE49-F238E27FC236}">
                  <a16:creationId xmlns:a16="http://schemas.microsoft.com/office/drawing/2014/main" xmlns="" id="{5D343FC5-A86F-4997-A4DA-B5E4C56EA533}"/>
                </a:ext>
              </a:extLst>
            </p:cNvPr>
            <p:cNvSpPr/>
            <p:nvPr/>
          </p:nvSpPr>
          <p:spPr>
            <a:xfrm>
              <a:off x="8892858" y="1984058"/>
              <a:ext cx="133350" cy="127000"/>
            </a:xfrm>
            <a:custGeom>
              <a:avLst/>
              <a:gdLst>
                <a:gd name="connsiteX0" fmla="*/ 4762 w 133350"/>
                <a:gd name="connsiteY0" fmla="*/ 4763 h 127000"/>
                <a:gd name="connsiteX1" fmla="*/ 133668 w 133350"/>
                <a:gd name="connsiteY1" fmla="*/ 4763 h 127000"/>
                <a:gd name="connsiteX2" fmla="*/ 133668 w 133350"/>
                <a:gd name="connsiteY2" fmla="*/ 126683 h 127000"/>
                <a:gd name="connsiteX3" fmla="*/ 4762 w 133350"/>
                <a:gd name="connsiteY3" fmla="*/ 126683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27000">
                  <a:moveTo>
                    <a:pt x="4762" y="4763"/>
                  </a:moveTo>
                  <a:lnTo>
                    <a:pt x="133668" y="4763"/>
                  </a:lnTo>
                  <a:lnTo>
                    <a:pt x="133668" y="126683"/>
                  </a:lnTo>
                  <a:lnTo>
                    <a:pt x="4762" y="12668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0" name="任意多边形: 形状 1559">
              <a:extLst>
                <a:ext uri="{FF2B5EF4-FFF2-40B4-BE49-F238E27FC236}">
                  <a16:creationId xmlns:a16="http://schemas.microsoft.com/office/drawing/2014/main" xmlns="" id="{24049EC9-7FFF-4F25-AFD5-D333FB44B9B5}"/>
                </a:ext>
              </a:extLst>
            </p:cNvPr>
            <p:cNvSpPr/>
            <p:nvPr/>
          </p:nvSpPr>
          <p:spPr>
            <a:xfrm>
              <a:off x="9021763" y="1984058"/>
              <a:ext cx="107950" cy="127000"/>
            </a:xfrm>
            <a:custGeom>
              <a:avLst/>
              <a:gdLst>
                <a:gd name="connsiteX0" fmla="*/ 4763 w 107950"/>
                <a:gd name="connsiteY0" fmla="*/ 126682 h 127000"/>
                <a:gd name="connsiteX1" fmla="*/ 108268 w 107950"/>
                <a:gd name="connsiteY1" fmla="*/ 126682 h 127000"/>
                <a:gd name="connsiteX2" fmla="*/ 108268 w 107950"/>
                <a:gd name="connsiteY2" fmla="*/ 42863 h 127000"/>
                <a:gd name="connsiteX3" fmla="*/ 4763 w 107950"/>
                <a:gd name="connsiteY3" fmla="*/ 4763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50" h="127000">
                  <a:moveTo>
                    <a:pt x="4763" y="126682"/>
                  </a:moveTo>
                  <a:lnTo>
                    <a:pt x="108268" y="126682"/>
                  </a:lnTo>
                  <a:lnTo>
                    <a:pt x="108268" y="428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1" name="任意多边形: 形状 1560">
              <a:extLst>
                <a:ext uri="{FF2B5EF4-FFF2-40B4-BE49-F238E27FC236}">
                  <a16:creationId xmlns:a16="http://schemas.microsoft.com/office/drawing/2014/main" xmlns="" id="{D74894F5-CA1D-46AE-8C7C-5C3A2325511B}"/>
                </a:ext>
              </a:extLst>
            </p:cNvPr>
            <p:cNvSpPr/>
            <p:nvPr/>
          </p:nvSpPr>
          <p:spPr>
            <a:xfrm>
              <a:off x="8936038" y="2064068"/>
              <a:ext cx="50800" cy="50800"/>
            </a:xfrm>
            <a:custGeom>
              <a:avLst/>
              <a:gdLst>
                <a:gd name="connsiteX0" fmla="*/ 4763 w 50800"/>
                <a:gd name="connsiteY0" fmla="*/ 4762 h 50800"/>
                <a:gd name="connsiteX1" fmla="*/ 49847 w 50800"/>
                <a:gd name="connsiteY1" fmla="*/ 4762 h 50800"/>
                <a:gd name="connsiteX2" fmla="*/ 49847 w 50800"/>
                <a:gd name="connsiteY2" fmla="*/ 47308 h 50800"/>
                <a:gd name="connsiteX3" fmla="*/ 4763 w 50800"/>
                <a:gd name="connsiteY3" fmla="*/ 4730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4763" y="4762"/>
                  </a:moveTo>
                  <a:lnTo>
                    <a:pt x="49847" y="4762"/>
                  </a:lnTo>
                  <a:lnTo>
                    <a:pt x="49847" y="47308"/>
                  </a:lnTo>
                  <a:lnTo>
                    <a:pt x="4763" y="473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2" name="任意多边形: 形状 1561">
              <a:extLst>
                <a:ext uri="{FF2B5EF4-FFF2-40B4-BE49-F238E27FC236}">
                  <a16:creationId xmlns:a16="http://schemas.microsoft.com/office/drawing/2014/main" xmlns="" id="{BBF33512-1399-4A11-AE2C-E1D45F8DECA9}"/>
                </a:ext>
              </a:extLst>
            </p:cNvPr>
            <p:cNvSpPr/>
            <p:nvPr/>
          </p:nvSpPr>
          <p:spPr>
            <a:xfrm>
              <a:off x="7859713" y="2037398"/>
              <a:ext cx="19050" cy="311150"/>
            </a:xfrm>
            <a:custGeom>
              <a:avLst/>
              <a:gdLst>
                <a:gd name="connsiteX0" fmla="*/ 4763 w 19050"/>
                <a:gd name="connsiteY0" fmla="*/ 4763 h 311150"/>
                <a:gd name="connsiteX1" fmla="*/ 18732 w 19050"/>
                <a:gd name="connsiteY1" fmla="*/ 4763 h 311150"/>
                <a:gd name="connsiteX2" fmla="*/ 18732 w 19050"/>
                <a:gd name="connsiteY2" fmla="*/ 308928 h 311150"/>
                <a:gd name="connsiteX3" fmla="*/ 4763 w 19050"/>
                <a:gd name="connsiteY3" fmla="*/ 308928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11150">
                  <a:moveTo>
                    <a:pt x="4763" y="4763"/>
                  </a:moveTo>
                  <a:lnTo>
                    <a:pt x="18732" y="4763"/>
                  </a:lnTo>
                  <a:lnTo>
                    <a:pt x="18732" y="308928"/>
                  </a:lnTo>
                  <a:lnTo>
                    <a:pt x="4763" y="3089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3" name="任意多边形: 形状 1562">
              <a:extLst>
                <a:ext uri="{FF2B5EF4-FFF2-40B4-BE49-F238E27FC236}">
                  <a16:creationId xmlns:a16="http://schemas.microsoft.com/office/drawing/2014/main" xmlns="" id="{2B129C36-916E-447F-9344-CECFFA7573A4}"/>
                </a:ext>
              </a:extLst>
            </p:cNvPr>
            <p:cNvSpPr/>
            <p:nvPr/>
          </p:nvSpPr>
          <p:spPr>
            <a:xfrm>
              <a:off x="9066848" y="1218248"/>
              <a:ext cx="19050" cy="812800"/>
            </a:xfrm>
            <a:custGeom>
              <a:avLst/>
              <a:gdLst>
                <a:gd name="connsiteX0" fmla="*/ 4762 w 19050"/>
                <a:gd name="connsiteY0" fmla="*/ 4763 h 812800"/>
                <a:gd name="connsiteX1" fmla="*/ 18732 w 19050"/>
                <a:gd name="connsiteY1" fmla="*/ 4763 h 812800"/>
                <a:gd name="connsiteX2" fmla="*/ 18732 w 19050"/>
                <a:gd name="connsiteY2" fmla="*/ 809308 h 812800"/>
                <a:gd name="connsiteX3" fmla="*/ 4762 w 19050"/>
                <a:gd name="connsiteY3" fmla="*/ 809308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12800">
                  <a:moveTo>
                    <a:pt x="4762" y="4763"/>
                  </a:moveTo>
                  <a:lnTo>
                    <a:pt x="18732" y="4763"/>
                  </a:lnTo>
                  <a:lnTo>
                    <a:pt x="18732" y="809308"/>
                  </a:lnTo>
                  <a:lnTo>
                    <a:pt x="4762" y="8093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4" name="任意多边形: 形状 1563">
              <a:extLst>
                <a:ext uri="{FF2B5EF4-FFF2-40B4-BE49-F238E27FC236}">
                  <a16:creationId xmlns:a16="http://schemas.microsoft.com/office/drawing/2014/main" xmlns="" id="{20E7FBD1-1D6E-4D58-9949-C7D8E1EF1077}"/>
                </a:ext>
              </a:extLst>
            </p:cNvPr>
            <p:cNvSpPr/>
            <p:nvPr/>
          </p:nvSpPr>
          <p:spPr>
            <a:xfrm>
              <a:off x="6504622" y="4231958"/>
              <a:ext cx="107950" cy="152400"/>
            </a:xfrm>
            <a:custGeom>
              <a:avLst/>
              <a:gdLst>
                <a:gd name="connsiteX0" fmla="*/ 107633 w 107950"/>
                <a:gd name="connsiteY0" fmla="*/ 148908 h 152400"/>
                <a:gd name="connsiteX1" fmla="*/ 107633 w 107950"/>
                <a:gd name="connsiteY1" fmla="*/ 14922 h 152400"/>
                <a:gd name="connsiteX2" fmla="*/ 56197 w 107950"/>
                <a:gd name="connsiteY2" fmla="*/ 4763 h 152400"/>
                <a:gd name="connsiteX3" fmla="*/ 4763 w 107950"/>
                <a:gd name="connsiteY3" fmla="*/ 14922 h 152400"/>
                <a:gd name="connsiteX4" fmla="*/ 4763 w 107950"/>
                <a:gd name="connsiteY4" fmla="*/ 148908 h 152400"/>
                <a:gd name="connsiteX5" fmla="*/ 107633 w 107950"/>
                <a:gd name="connsiteY5" fmla="*/ 14890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950" h="152400">
                  <a:moveTo>
                    <a:pt x="107633" y="148908"/>
                  </a:moveTo>
                  <a:lnTo>
                    <a:pt x="107633" y="14922"/>
                  </a:lnTo>
                  <a:cubicBezTo>
                    <a:pt x="102553" y="9208"/>
                    <a:pt x="81597" y="4763"/>
                    <a:pt x="56197" y="4763"/>
                  </a:cubicBezTo>
                  <a:cubicBezTo>
                    <a:pt x="30797" y="4763"/>
                    <a:pt x="9843" y="9208"/>
                    <a:pt x="4763" y="14922"/>
                  </a:cubicBezTo>
                  <a:lnTo>
                    <a:pt x="4763" y="148908"/>
                  </a:lnTo>
                  <a:lnTo>
                    <a:pt x="107633" y="14890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5" name="任意多边形: 形状 1564">
              <a:extLst>
                <a:ext uri="{FF2B5EF4-FFF2-40B4-BE49-F238E27FC236}">
                  <a16:creationId xmlns:a16="http://schemas.microsoft.com/office/drawing/2014/main" xmlns="" id="{20ABD923-6371-4BA7-B031-5E55B6F8267C}"/>
                </a:ext>
              </a:extLst>
            </p:cNvPr>
            <p:cNvSpPr/>
            <p:nvPr/>
          </p:nvSpPr>
          <p:spPr>
            <a:xfrm>
              <a:off x="6412547" y="4295458"/>
              <a:ext cx="336550" cy="635000"/>
            </a:xfrm>
            <a:custGeom>
              <a:avLst/>
              <a:gdLst>
                <a:gd name="connsiteX0" fmla="*/ 4763 w 336550"/>
                <a:gd name="connsiteY0" fmla="*/ 50483 h 635000"/>
                <a:gd name="connsiteX1" fmla="*/ 4763 w 336550"/>
                <a:gd name="connsiteY1" fmla="*/ 634683 h 635000"/>
                <a:gd name="connsiteX2" fmla="*/ 332422 w 336550"/>
                <a:gd name="connsiteY2" fmla="*/ 634683 h 635000"/>
                <a:gd name="connsiteX3" fmla="*/ 279083 w 336550"/>
                <a:gd name="connsiteY3" fmla="*/ 476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50483"/>
                  </a:moveTo>
                  <a:lnTo>
                    <a:pt x="4763" y="634683"/>
                  </a:lnTo>
                  <a:lnTo>
                    <a:pt x="332422" y="634683"/>
                  </a:lnTo>
                  <a:lnTo>
                    <a:pt x="27908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6" name="任意多边形: 形状 1565">
              <a:extLst>
                <a:ext uri="{FF2B5EF4-FFF2-40B4-BE49-F238E27FC236}">
                  <a16:creationId xmlns:a16="http://schemas.microsoft.com/office/drawing/2014/main" xmlns="" id="{9ADECE76-E885-427D-A2E5-C655E2B287FE}"/>
                </a:ext>
              </a:extLst>
            </p:cNvPr>
            <p:cNvSpPr/>
            <p:nvPr/>
          </p:nvSpPr>
          <p:spPr>
            <a:xfrm>
              <a:off x="6686868" y="4295458"/>
              <a:ext cx="336550" cy="635000"/>
            </a:xfrm>
            <a:custGeom>
              <a:avLst/>
              <a:gdLst>
                <a:gd name="connsiteX0" fmla="*/ 4763 w 336550"/>
                <a:gd name="connsiteY0" fmla="*/ 4763 h 635000"/>
                <a:gd name="connsiteX1" fmla="*/ 333058 w 336550"/>
                <a:gd name="connsiteY1" fmla="*/ 4763 h 635000"/>
                <a:gd name="connsiteX2" fmla="*/ 333058 w 336550"/>
                <a:gd name="connsiteY2" fmla="*/ 634047 h 635000"/>
                <a:gd name="connsiteX3" fmla="*/ 4763 w 336550"/>
                <a:gd name="connsiteY3" fmla="*/ 634047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35000">
                  <a:moveTo>
                    <a:pt x="4763" y="4763"/>
                  </a:moveTo>
                  <a:lnTo>
                    <a:pt x="333058" y="4763"/>
                  </a:lnTo>
                  <a:lnTo>
                    <a:pt x="333058" y="634047"/>
                  </a:lnTo>
                  <a:lnTo>
                    <a:pt x="4763" y="63404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7" name="任意多边形: 形状 1566">
              <a:extLst>
                <a:ext uri="{FF2B5EF4-FFF2-40B4-BE49-F238E27FC236}">
                  <a16:creationId xmlns:a16="http://schemas.microsoft.com/office/drawing/2014/main" xmlns="" id="{9FC8BBD0-6E3C-4749-BEE9-20F53D810860}"/>
                </a:ext>
              </a:extLst>
            </p:cNvPr>
            <p:cNvSpPr/>
            <p:nvPr/>
          </p:nvSpPr>
          <p:spPr>
            <a:xfrm>
              <a:off x="6928168" y="44065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8" name="任意多边形: 形状 1567">
              <a:extLst>
                <a:ext uri="{FF2B5EF4-FFF2-40B4-BE49-F238E27FC236}">
                  <a16:creationId xmlns:a16="http://schemas.microsoft.com/office/drawing/2014/main" xmlns="" id="{50744B7F-57A9-43F7-8D00-735163B41C9F}"/>
                </a:ext>
              </a:extLst>
            </p:cNvPr>
            <p:cNvSpPr/>
            <p:nvPr/>
          </p:nvSpPr>
          <p:spPr>
            <a:xfrm>
              <a:off x="6837363" y="44065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9" name="任意多边形: 形状 1568">
              <a:extLst>
                <a:ext uri="{FF2B5EF4-FFF2-40B4-BE49-F238E27FC236}">
                  <a16:creationId xmlns:a16="http://schemas.microsoft.com/office/drawing/2014/main" xmlns="" id="{0866E289-0440-46E5-9EED-A57DD5F85DEC}"/>
                </a:ext>
              </a:extLst>
            </p:cNvPr>
            <p:cNvSpPr/>
            <p:nvPr/>
          </p:nvSpPr>
          <p:spPr>
            <a:xfrm>
              <a:off x="6747828" y="440658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0" name="任意多边形: 形状 1569">
              <a:extLst>
                <a:ext uri="{FF2B5EF4-FFF2-40B4-BE49-F238E27FC236}">
                  <a16:creationId xmlns:a16="http://schemas.microsoft.com/office/drawing/2014/main" xmlns="" id="{81CC06B6-E32B-43E6-BD6A-3A35D1BB582E}"/>
                </a:ext>
              </a:extLst>
            </p:cNvPr>
            <p:cNvSpPr/>
            <p:nvPr/>
          </p:nvSpPr>
          <p:spPr>
            <a:xfrm>
              <a:off x="6928168" y="45450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1" name="任意多边形: 形状 1570">
              <a:extLst>
                <a:ext uri="{FF2B5EF4-FFF2-40B4-BE49-F238E27FC236}">
                  <a16:creationId xmlns:a16="http://schemas.microsoft.com/office/drawing/2014/main" xmlns="" id="{F4BAD4CF-B99C-45DD-A50E-AA0D4462083B}"/>
                </a:ext>
              </a:extLst>
            </p:cNvPr>
            <p:cNvSpPr/>
            <p:nvPr/>
          </p:nvSpPr>
          <p:spPr>
            <a:xfrm>
              <a:off x="6837363" y="45450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2" name="任意多边形: 形状 1571">
              <a:extLst>
                <a:ext uri="{FF2B5EF4-FFF2-40B4-BE49-F238E27FC236}">
                  <a16:creationId xmlns:a16="http://schemas.microsoft.com/office/drawing/2014/main" xmlns="" id="{02398A3D-CCF5-406C-87FD-ABDB2D64FDCD}"/>
                </a:ext>
              </a:extLst>
            </p:cNvPr>
            <p:cNvSpPr/>
            <p:nvPr/>
          </p:nvSpPr>
          <p:spPr>
            <a:xfrm>
              <a:off x="6747828" y="454501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3" name="任意多边形: 形状 1572">
              <a:extLst>
                <a:ext uri="{FF2B5EF4-FFF2-40B4-BE49-F238E27FC236}">
                  <a16:creationId xmlns:a16="http://schemas.microsoft.com/office/drawing/2014/main" xmlns="" id="{4B60B3B7-5F46-4D93-AA43-0AC8A15857EC}"/>
                </a:ext>
              </a:extLst>
            </p:cNvPr>
            <p:cNvSpPr/>
            <p:nvPr/>
          </p:nvSpPr>
          <p:spPr>
            <a:xfrm>
              <a:off x="6928168" y="468344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4" name="任意多边形: 形状 1573">
              <a:extLst>
                <a:ext uri="{FF2B5EF4-FFF2-40B4-BE49-F238E27FC236}">
                  <a16:creationId xmlns:a16="http://schemas.microsoft.com/office/drawing/2014/main" xmlns="" id="{ECEF3489-D8FB-4C44-8C70-C8C0172D2C32}"/>
                </a:ext>
              </a:extLst>
            </p:cNvPr>
            <p:cNvSpPr/>
            <p:nvPr/>
          </p:nvSpPr>
          <p:spPr>
            <a:xfrm>
              <a:off x="6837363" y="468344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5" name="任意多边形: 形状 1574">
              <a:extLst>
                <a:ext uri="{FF2B5EF4-FFF2-40B4-BE49-F238E27FC236}">
                  <a16:creationId xmlns:a16="http://schemas.microsoft.com/office/drawing/2014/main" xmlns="" id="{AE91299D-7F59-465D-9FC5-5B29933E9369}"/>
                </a:ext>
              </a:extLst>
            </p:cNvPr>
            <p:cNvSpPr/>
            <p:nvPr/>
          </p:nvSpPr>
          <p:spPr>
            <a:xfrm>
              <a:off x="6747828" y="468344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6" name="任意多边形: 形状 1575">
              <a:extLst>
                <a:ext uri="{FF2B5EF4-FFF2-40B4-BE49-F238E27FC236}">
                  <a16:creationId xmlns:a16="http://schemas.microsoft.com/office/drawing/2014/main" xmlns="" id="{F77C085E-D8E6-4AB0-B97F-A99E24B64F72}"/>
                </a:ext>
              </a:extLst>
            </p:cNvPr>
            <p:cNvSpPr/>
            <p:nvPr/>
          </p:nvSpPr>
          <p:spPr>
            <a:xfrm>
              <a:off x="6928168" y="48218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7" name="任意多边形: 形状 1576">
              <a:extLst>
                <a:ext uri="{FF2B5EF4-FFF2-40B4-BE49-F238E27FC236}">
                  <a16:creationId xmlns:a16="http://schemas.microsoft.com/office/drawing/2014/main" xmlns="" id="{6B912150-1A58-44B0-9131-739A97CB4E08}"/>
                </a:ext>
              </a:extLst>
            </p:cNvPr>
            <p:cNvSpPr/>
            <p:nvPr/>
          </p:nvSpPr>
          <p:spPr>
            <a:xfrm>
              <a:off x="6837363" y="48218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8" name="任意多边形: 形状 1577">
              <a:extLst>
                <a:ext uri="{FF2B5EF4-FFF2-40B4-BE49-F238E27FC236}">
                  <a16:creationId xmlns:a16="http://schemas.microsoft.com/office/drawing/2014/main" xmlns="" id="{F29BC45C-8B3D-4B19-8AD3-22D5E7C9A549}"/>
                </a:ext>
              </a:extLst>
            </p:cNvPr>
            <p:cNvSpPr/>
            <p:nvPr/>
          </p:nvSpPr>
          <p:spPr>
            <a:xfrm>
              <a:off x="6747828" y="48218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9" name="任意多边形: 形状 1578">
              <a:extLst>
                <a:ext uri="{FF2B5EF4-FFF2-40B4-BE49-F238E27FC236}">
                  <a16:creationId xmlns:a16="http://schemas.microsoft.com/office/drawing/2014/main" xmlns="" id="{34A12ED6-EECC-4C6B-9F0A-0F457882B0A6}"/>
                </a:ext>
              </a:extLst>
            </p:cNvPr>
            <p:cNvSpPr/>
            <p:nvPr/>
          </p:nvSpPr>
          <p:spPr>
            <a:xfrm>
              <a:off x="6510972" y="440658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0" name="任意多边形: 形状 1579">
              <a:extLst>
                <a:ext uri="{FF2B5EF4-FFF2-40B4-BE49-F238E27FC236}">
                  <a16:creationId xmlns:a16="http://schemas.microsoft.com/office/drawing/2014/main" xmlns="" id="{A4605051-BF8F-44BD-8880-4C13FC8CBF1B}"/>
                </a:ext>
              </a:extLst>
            </p:cNvPr>
            <p:cNvSpPr/>
            <p:nvPr/>
          </p:nvSpPr>
          <p:spPr>
            <a:xfrm>
              <a:off x="6510972" y="454501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1" name="任意多边形: 形状 1580">
              <a:extLst>
                <a:ext uri="{FF2B5EF4-FFF2-40B4-BE49-F238E27FC236}">
                  <a16:creationId xmlns:a16="http://schemas.microsoft.com/office/drawing/2014/main" xmlns="" id="{7023E887-9C2A-41BE-9260-3E442691757D}"/>
                </a:ext>
              </a:extLst>
            </p:cNvPr>
            <p:cNvSpPr/>
            <p:nvPr/>
          </p:nvSpPr>
          <p:spPr>
            <a:xfrm>
              <a:off x="6510972" y="468344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2" name="任意多边形: 形状 1581">
              <a:extLst>
                <a:ext uri="{FF2B5EF4-FFF2-40B4-BE49-F238E27FC236}">
                  <a16:creationId xmlns:a16="http://schemas.microsoft.com/office/drawing/2014/main" xmlns="" id="{73A1E3AB-00FE-4F55-96E6-8AA7C3A474B1}"/>
                </a:ext>
              </a:extLst>
            </p:cNvPr>
            <p:cNvSpPr/>
            <p:nvPr/>
          </p:nvSpPr>
          <p:spPr>
            <a:xfrm>
              <a:off x="6510972" y="48218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3" name="任意多边形: 形状 1582">
              <a:extLst>
                <a:ext uri="{FF2B5EF4-FFF2-40B4-BE49-F238E27FC236}">
                  <a16:creationId xmlns:a16="http://schemas.microsoft.com/office/drawing/2014/main" xmlns="" id="{B91AF076-E1F6-4B99-8EDD-E3C46B70F1BD}"/>
                </a:ext>
              </a:extLst>
            </p:cNvPr>
            <p:cNvSpPr/>
            <p:nvPr/>
          </p:nvSpPr>
          <p:spPr>
            <a:xfrm>
              <a:off x="6412548" y="4898073"/>
              <a:ext cx="336550" cy="717550"/>
            </a:xfrm>
            <a:custGeom>
              <a:avLst/>
              <a:gdLst>
                <a:gd name="connsiteX0" fmla="*/ 4762 w 336550"/>
                <a:gd name="connsiteY0" fmla="*/ 4762 h 717550"/>
                <a:gd name="connsiteX1" fmla="*/ 333057 w 336550"/>
                <a:gd name="connsiteY1" fmla="*/ 4762 h 717550"/>
                <a:gd name="connsiteX2" fmla="*/ 333057 w 336550"/>
                <a:gd name="connsiteY2" fmla="*/ 714057 h 717550"/>
                <a:gd name="connsiteX3" fmla="*/ 4762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2" y="4762"/>
                  </a:moveTo>
                  <a:lnTo>
                    <a:pt x="333057" y="4762"/>
                  </a:lnTo>
                  <a:lnTo>
                    <a:pt x="333057" y="714057"/>
                  </a:lnTo>
                  <a:lnTo>
                    <a:pt x="4762" y="7140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4" name="任意多边形: 形状 1583">
              <a:extLst>
                <a:ext uri="{FF2B5EF4-FFF2-40B4-BE49-F238E27FC236}">
                  <a16:creationId xmlns:a16="http://schemas.microsoft.com/office/drawing/2014/main" xmlns="" id="{B3F49047-632D-4679-9148-A680E2FF9BD0}"/>
                </a:ext>
              </a:extLst>
            </p:cNvPr>
            <p:cNvSpPr/>
            <p:nvPr/>
          </p:nvSpPr>
          <p:spPr>
            <a:xfrm>
              <a:off x="6686868" y="489807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8 w 336550"/>
                <a:gd name="connsiteY1" fmla="*/ 4762 h 717550"/>
                <a:gd name="connsiteX2" fmla="*/ 333058 w 336550"/>
                <a:gd name="connsiteY2" fmla="*/ 714057 h 717550"/>
                <a:gd name="connsiteX3" fmla="*/ 4763 w 336550"/>
                <a:gd name="connsiteY3" fmla="*/ 714057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8" y="4762"/>
                  </a:lnTo>
                  <a:lnTo>
                    <a:pt x="333058" y="714057"/>
                  </a:lnTo>
                  <a:lnTo>
                    <a:pt x="4763" y="714057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5" name="任意多边形: 形状 1584">
              <a:extLst>
                <a:ext uri="{FF2B5EF4-FFF2-40B4-BE49-F238E27FC236}">
                  <a16:creationId xmlns:a16="http://schemas.microsoft.com/office/drawing/2014/main" xmlns="" id="{7A6DFE8E-F99C-4A93-B68B-DBFE64A81C7C}"/>
                </a:ext>
              </a:extLst>
            </p:cNvPr>
            <p:cNvSpPr/>
            <p:nvPr/>
          </p:nvSpPr>
          <p:spPr>
            <a:xfrm>
              <a:off x="6928168" y="49507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6" name="任意多边形: 形状 1585">
              <a:extLst>
                <a:ext uri="{FF2B5EF4-FFF2-40B4-BE49-F238E27FC236}">
                  <a16:creationId xmlns:a16="http://schemas.microsoft.com/office/drawing/2014/main" xmlns="" id="{3C4F1904-4347-4948-B574-3EE80AD91C85}"/>
                </a:ext>
              </a:extLst>
            </p:cNvPr>
            <p:cNvSpPr/>
            <p:nvPr/>
          </p:nvSpPr>
          <p:spPr>
            <a:xfrm>
              <a:off x="6837363" y="49507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7" name="任意多边形: 形状 1586">
              <a:extLst>
                <a:ext uri="{FF2B5EF4-FFF2-40B4-BE49-F238E27FC236}">
                  <a16:creationId xmlns:a16="http://schemas.microsoft.com/office/drawing/2014/main" xmlns="" id="{8EDD9FBA-3E50-4890-8C44-956E041495A9}"/>
                </a:ext>
              </a:extLst>
            </p:cNvPr>
            <p:cNvSpPr/>
            <p:nvPr/>
          </p:nvSpPr>
          <p:spPr>
            <a:xfrm>
              <a:off x="6747828" y="49507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8" name="任意多边形: 形状 1587">
              <a:extLst>
                <a:ext uri="{FF2B5EF4-FFF2-40B4-BE49-F238E27FC236}">
                  <a16:creationId xmlns:a16="http://schemas.microsoft.com/office/drawing/2014/main" xmlns="" id="{46384480-A3B3-4653-A8A8-E41969B2637C}"/>
                </a:ext>
              </a:extLst>
            </p:cNvPr>
            <p:cNvSpPr/>
            <p:nvPr/>
          </p:nvSpPr>
          <p:spPr>
            <a:xfrm>
              <a:off x="6928168" y="50885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9" name="任意多边形: 形状 1588">
              <a:extLst>
                <a:ext uri="{FF2B5EF4-FFF2-40B4-BE49-F238E27FC236}">
                  <a16:creationId xmlns:a16="http://schemas.microsoft.com/office/drawing/2014/main" xmlns="" id="{A48F9E29-ED19-4C25-A29D-DDB2678F87E9}"/>
                </a:ext>
              </a:extLst>
            </p:cNvPr>
            <p:cNvSpPr/>
            <p:nvPr/>
          </p:nvSpPr>
          <p:spPr>
            <a:xfrm>
              <a:off x="6837363" y="50885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0" name="任意多边形: 形状 1589">
              <a:extLst>
                <a:ext uri="{FF2B5EF4-FFF2-40B4-BE49-F238E27FC236}">
                  <a16:creationId xmlns:a16="http://schemas.microsoft.com/office/drawing/2014/main" xmlns="" id="{5619FE6C-567A-42AD-BBF8-C60673B09B15}"/>
                </a:ext>
              </a:extLst>
            </p:cNvPr>
            <p:cNvSpPr/>
            <p:nvPr/>
          </p:nvSpPr>
          <p:spPr>
            <a:xfrm>
              <a:off x="6747828" y="5088573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1" name="任意多边形: 形状 1590">
              <a:extLst>
                <a:ext uri="{FF2B5EF4-FFF2-40B4-BE49-F238E27FC236}">
                  <a16:creationId xmlns:a16="http://schemas.microsoft.com/office/drawing/2014/main" xmlns="" id="{AA356ECE-6D9E-4867-AE84-69AD11F7055E}"/>
                </a:ext>
              </a:extLst>
            </p:cNvPr>
            <p:cNvSpPr/>
            <p:nvPr/>
          </p:nvSpPr>
          <p:spPr>
            <a:xfrm>
              <a:off x="6928168" y="52270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2" name="任意多边形: 形状 1591">
              <a:extLst>
                <a:ext uri="{FF2B5EF4-FFF2-40B4-BE49-F238E27FC236}">
                  <a16:creationId xmlns:a16="http://schemas.microsoft.com/office/drawing/2014/main" xmlns="" id="{67537B66-D915-4053-BC87-FEC8D7C3C29E}"/>
                </a:ext>
              </a:extLst>
            </p:cNvPr>
            <p:cNvSpPr/>
            <p:nvPr/>
          </p:nvSpPr>
          <p:spPr>
            <a:xfrm>
              <a:off x="6837363" y="52270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3" name="任意多边形: 形状 1592">
              <a:extLst>
                <a:ext uri="{FF2B5EF4-FFF2-40B4-BE49-F238E27FC236}">
                  <a16:creationId xmlns:a16="http://schemas.microsoft.com/office/drawing/2014/main" xmlns="" id="{C370B2D6-417E-4028-A3E8-A55976570E8E}"/>
                </a:ext>
              </a:extLst>
            </p:cNvPr>
            <p:cNvSpPr/>
            <p:nvPr/>
          </p:nvSpPr>
          <p:spPr>
            <a:xfrm>
              <a:off x="6747828" y="52270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4" name="任意多边形: 形状 1593">
              <a:extLst>
                <a:ext uri="{FF2B5EF4-FFF2-40B4-BE49-F238E27FC236}">
                  <a16:creationId xmlns:a16="http://schemas.microsoft.com/office/drawing/2014/main" xmlns="" id="{ECE8F402-6EF0-4161-9961-B1835EEAE1FA}"/>
                </a:ext>
              </a:extLst>
            </p:cNvPr>
            <p:cNvSpPr/>
            <p:nvPr/>
          </p:nvSpPr>
          <p:spPr>
            <a:xfrm>
              <a:off x="6928168" y="53654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5" name="任意多边形: 形状 1594">
              <a:extLst>
                <a:ext uri="{FF2B5EF4-FFF2-40B4-BE49-F238E27FC236}">
                  <a16:creationId xmlns:a16="http://schemas.microsoft.com/office/drawing/2014/main" xmlns="" id="{3A787D0D-DA0E-44C7-8822-AECA51E0F82D}"/>
                </a:ext>
              </a:extLst>
            </p:cNvPr>
            <p:cNvSpPr/>
            <p:nvPr/>
          </p:nvSpPr>
          <p:spPr>
            <a:xfrm>
              <a:off x="6837363" y="53654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6" name="任意多边形: 形状 1595">
              <a:extLst>
                <a:ext uri="{FF2B5EF4-FFF2-40B4-BE49-F238E27FC236}">
                  <a16:creationId xmlns:a16="http://schemas.microsoft.com/office/drawing/2014/main" xmlns="" id="{3BDEE89F-7895-4BC2-8DB6-A7E0366AB3EE}"/>
                </a:ext>
              </a:extLst>
            </p:cNvPr>
            <p:cNvSpPr/>
            <p:nvPr/>
          </p:nvSpPr>
          <p:spPr>
            <a:xfrm>
              <a:off x="6747828" y="53654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7" name="任意多边形: 形状 1596">
              <a:extLst>
                <a:ext uri="{FF2B5EF4-FFF2-40B4-BE49-F238E27FC236}">
                  <a16:creationId xmlns:a16="http://schemas.microsoft.com/office/drawing/2014/main" xmlns="" id="{EDC537BF-5FEB-4CC8-93FD-9D2728178254}"/>
                </a:ext>
              </a:extLst>
            </p:cNvPr>
            <p:cNvSpPr/>
            <p:nvPr/>
          </p:nvSpPr>
          <p:spPr>
            <a:xfrm>
              <a:off x="6928168" y="55038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8" name="任意多边形: 形状 1597">
              <a:extLst>
                <a:ext uri="{FF2B5EF4-FFF2-40B4-BE49-F238E27FC236}">
                  <a16:creationId xmlns:a16="http://schemas.microsoft.com/office/drawing/2014/main" xmlns="" id="{0512AD79-ADBA-4700-A2B2-AF568F90177A}"/>
                </a:ext>
              </a:extLst>
            </p:cNvPr>
            <p:cNvSpPr/>
            <p:nvPr/>
          </p:nvSpPr>
          <p:spPr>
            <a:xfrm>
              <a:off x="6837363" y="55038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9" name="任意多边形: 形状 1598">
              <a:extLst>
                <a:ext uri="{FF2B5EF4-FFF2-40B4-BE49-F238E27FC236}">
                  <a16:creationId xmlns:a16="http://schemas.microsoft.com/office/drawing/2014/main" xmlns="" id="{84A52A35-A4BE-471C-8EFF-90AB88F23C75}"/>
                </a:ext>
              </a:extLst>
            </p:cNvPr>
            <p:cNvSpPr/>
            <p:nvPr/>
          </p:nvSpPr>
          <p:spPr>
            <a:xfrm>
              <a:off x="6747828" y="550386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0" name="任意多边形: 形状 1599">
              <a:extLst>
                <a:ext uri="{FF2B5EF4-FFF2-40B4-BE49-F238E27FC236}">
                  <a16:creationId xmlns:a16="http://schemas.microsoft.com/office/drawing/2014/main" xmlns="" id="{3B5BD28D-3385-4578-8FC2-56063A02A721}"/>
                </a:ext>
              </a:extLst>
            </p:cNvPr>
            <p:cNvSpPr/>
            <p:nvPr/>
          </p:nvSpPr>
          <p:spPr>
            <a:xfrm>
              <a:off x="6510972" y="495077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1" name="任意多边形: 形状 1600">
              <a:extLst>
                <a:ext uri="{FF2B5EF4-FFF2-40B4-BE49-F238E27FC236}">
                  <a16:creationId xmlns:a16="http://schemas.microsoft.com/office/drawing/2014/main" xmlns="" id="{7D732A4C-5A6A-4006-8AE6-8AC749353EDF}"/>
                </a:ext>
              </a:extLst>
            </p:cNvPr>
            <p:cNvSpPr/>
            <p:nvPr/>
          </p:nvSpPr>
          <p:spPr>
            <a:xfrm>
              <a:off x="6510972" y="5088573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2" name="任意多边形: 形状 1601">
              <a:extLst>
                <a:ext uri="{FF2B5EF4-FFF2-40B4-BE49-F238E27FC236}">
                  <a16:creationId xmlns:a16="http://schemas.microsoft.com/office/drawing/2014/main" xmlns="" id="{586571BF-5EFE-4756-9561-D9E1B8FCC8C6}"/>
                </a:ext>
              </a:extLst>
            </p:cNvPr>
            <p:cNvSpPr/>
            <p:nvPr/>
          </p:nvSpPr>
          <p:spPr>
            <a:xfrm>
              <a:off x="6510972" y="52270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3" name="任意多边形: 形状 1602">
              <a:extLst>
                <a:ext uri="{FF2B5EF4-FFF2-40B4-BE49-F238E27FC236}">
                  <a16:creationId xmlns:a16="http://schemas.microsoft.com/office/drawing/2014/main" xmlns="" id="{9E5F2BCA-C7B9-49F0-96AE-DDF62E871331}"/>
                </a:ext>
              </a:extLst>
            </p:cNvPr>
            <p:cNvSpPr/>
            <p:nvPr/>
          </p:nvSpPr>
          <p:spPr>
            <a:xfrm>
              <a:off x="6510972" y="53654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4" name="任意多边形: 形状 1603">
              <a:extLst>
                <a:ext uri="{FF2B5EF4-FFF2-40B4-BE49-F238E27FC236}">
                  <a16:creationId xmlns:a16="http://schemas.microsoft.com/office/drawing/2014/main" xmlns="" id="{D6429CF3-B706-4A4D-85C2-65C12395DF26}"/>
                </a:ext>
              </a:extLst>
            </p:cNvPr>
            <p:cNvSpPr/>
            <p:nvPr/>
          </p:nvSpPr>
          <p:spPr>
            <a:xfrm>
              <a:off x="6510972" y="550386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5" name="任意多边形: 形状 1604">
              <a:extLst>
                <a:ext uri="{FF2B5EF4-FFF2-40B4-BE49-F238E27FC236}">
                  <a16:creationId xmlns:a16="http://schemas.microsoft.com/office/drawing/2014/main" xmlns="" id="{9B1AE55C-919B-4E44-9B91-7262EC01ADBB}"/>
                </a:ext>
              </a:extLst>
            </p:cNvPr>
            <p:cNvSpPr/>
            <p:nvPr userDrawn="1"/>
          </p:nvSpPr>
          <p:spPr>
            <a:xfrm>
              <a:off x="6412548" y="4350703"/>
              <a:ext cx="609600" cy="1231900"/>
            </a:xfrm>
            <a:custGeom>
              <a:avLst/>
              <a:gdLst>
                <a:gd name="connsiteX0" fmla="*/ 4762 w 609600"/>
                <a:gd name="connsiteY0" fmla="*/ 4763 h 1231900"/>
                <a:gd name="connsiteX1" fmla="*/ 607378 w 609600"/>
                <a:gd name="connsiteY1" fmla="*/ 4763 h 1231900"/>
                <a:gd name="connsiteX2" fmla="*/ 607378 w 609600"/>
                <a:gd name="connsiteY2" fmla="*/ 1230948 h 1231900"/>
                <a:gd name="connsiteX3" fmla="*/ 4762 w 609600"/>
                <a:gd name="connsiteY3" fmla="*/ 1230948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231900">
                  <a:moveTo>
                    <a:pt x="4762" y="4763"/>
                  </a:moveTo>
                  <a:lnTo>
                    <a:pt x="607378" y="4763"/>
                  </a:lnTo>
                  <a:lnTo>
                    <a:pt x="607378" y="1230948"/>
                  </a:lnTo>
                  <a:lnTo>
                    <a:pt x="4762" y="1230948"/>
                  </a:lnTo>
                  <a:close/>
                </a:path>
              </a:pathLst>
            </a:custGeom>
            <a:gradFill>
              <a:gsLst>
                <a:gs pos="0">
                  <a:srgbClr val="BCD300">
                    <a:alpha val="14000"/>
                  </a:srgbClr>
                </a:gs>
                <a:gs pos="61000">
                  <a:srgbClr val="34650B">
                    <a:alpha val="99000"/>
                  </a:srgbClr>
                </a:gs>
                <a:gs pos="100000">
                  <a:srgbClr val="003B0F">
                    <a:alpha val="56000"/>
                  </a:srgb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6" name="任意多边形: 形状 1605">
              <a:extLst>
                <a:ext uri="{FF2B5EF4-FFF2-40B4-BE49-F238E27FC236}">
                  <a16:creationId xmlns:a16="http://schemas.microsoft.com/office/drawing/2014/main" xmlns="" id="{10BEE2ED-3C2F-4E0D-B214-1954807008F2}"/>
                </a:ext>
              </a:extLst>
            </p:cNvPr>
            <p:cNvSpPr/>
            <p:nvPr/>
          </p:nvSpPr>
          <p:spPr>
            <a:xfrm>
              <a:off x="5649913" y="4386263"/>
              <a:ext cx="336550" cy="977900"/>
            </a:xfrm>
            <a:custGeom>
              <a:avLst/>
              <a:gdLst>
                <a:gd name="connsiteX0" fmla="*/ 4763 w 336550"/>
                <a:gd name="connsiteY0" fmla="*/ 973138 h 977900"/>
                <a:gd name="connsiteX1" fmla="*/ 334328 w 336550"/>
                <a:gd name="connsiteY1" fmla="*/ 973138 h 977900"/>
                <a:gd name="connsiteX2" fmla="*/ 334328 w 336550"/>
                <a:gd name="connsiteY2" fmla="*/ 263842 h 977900"/>
                <a:gd name="connsiteX3" fmla="*/ 4763 w 336550"/>
                <a:gd name="connsiteY3" fmla="*/ 4763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977900">
                  <a:moveTo>
                    <a:pt x="4763" y="973138"/>
                  </a:moveTo>
                  <a:lnTo>
                    <a:pt x="334328" y="973138"/>
                  </a:lnTo>
                  <a:lnTo>
                    <a:pt x="334328" y="263842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7" name="任意多边形: 形状 1606">
              <a:extLst>
                <a:ext uri="{FF2B5EF4-FFF2-40B4-BE49-F238E27FC236}">
                  <a16:creationId xmlns:a16="http://schemas.microsoft.com/office/drawing/2014/main" xmlns="" id="{DBFAFB0B-C057-4141-9FCE-F57831D85C25}"/>
                </a:ext>
              </a:extLst>
            </p:cNvPr>
            <p:cNvSpPr/>
            <p:nvPr/>
          </p:nvSpPr>
          <p:spPr>
            <a:xfrm>
              <a:off x="5649913" y="4386263"/>
              <a:ext cx="336550" cy="266700"/>
            </a:xfrm>
            <a:custGeom>
              <a:avLst/>
              <a:gdLst>
                <a:gd name="connsiteX0" fmla="*/ 334328 w 336550"/>
                <a:gd name="connsiteY0" fmla="*/ 263842 h 266700"/>
                <a:gd name="connsiteX1" fmla="*/ 4763 w 336550"/>
                <a:gd name="connsiteY1" fmla="*/ 263842 h 266700"/>
                <a:gd name="connsiteX2" fmla="*/ 4763 w 336550"/>
                <a:gd name="connsiteY2" fmla="*/ 4763 h 266700"/>
                <a:gd name="connsiteX3" fmla="*/ 334328 w 336550"/>
                <a:gd name="connsiteY3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266700">
                  <a:moveTo>
                    <a:pt x="334328" y="263842"/>
                  </a:moveTo>
                  <a:lnTo>
                    <a:pt x="4763" y="263842"/>
                  </a:lnTo>
                  <a:lnTo>
                    <a:pt x="4763" y="4763"/>
                  </a:lnTo>
                  <a:lnTo>
                    <a:pt x="334328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8" name="任意多边形: 形状 1607">
              <a:extLst>
                <a:ext uri="{FF2B5EF4-FFF2-40B4-BE49-F238E27FC236}">
                  <a16:creationId xmlns:a16="http://schemas.microsoft.com/office/drawing/2014/main" xmlns="" id="{19E16E7F-7F13-4ED2-8C3D-30805704C90C}"/>
                </a:ext>
              </a:extLst>
            </p:cNvPr>
            <p:cNvSpPr/>
            <p:nvPr/>
          </p:nvSpPr>
          <p:spPr>
            <a:xfrm>
              <a:off x="5649913" y="4386263"/>
              <a:ext cx="609600" cy="266700"/>
            </a:xfrm>
            <a:custGeom>
              <a:avLst/>
              <a:gdLst>
                <a:gd name="connsiteX0" fmla="*/ 280353 w 609600"/>
                <a:gd name="connsiteY0" fmla="*/ 263842 h 266700"/>
                <a:gd name="connsiteX1" fmla="*/ 608647 w 609600"/>
                <a:gd name="connsiteY1" fmla="*/ 263842 h 266700"/>
                <a:gd name="connsiteX2" fmla="*/ 334328 w 609600"/>
                <a:gd name="connsiteY2" fmla="*/ 4763 h 266700"/>
                <a:gd name="connsiteX3" fmla="*/ 4763 w 609600"/>
                <a:gd name="connsiteY3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266700">
                  <a:moveTo>
                    <a:pt x="280353" y="263842"/>
                  </a:moveTo>
                  <a:lnTo>
                    <a:pt x="608647" y="263842"/>
                  </a:lnTo>
                  <a:lnTo>
                    <a:pt x="33432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9" name="任意多边形: 形状 1608">
              <a:extLst>
                <a:ext uri="{FF2B5EF4-FFF2-40B4-BE49-F238E27FC236}">
                  <a16:creationId xmlns:a16="http://schemas.microsoft.com/office/drawing/2014/main" xmlns="" id="{1FE7E9BB-7AB2-4633-BF34-7371A9FAEBA8}"/>
                </a:ext>
              </a:extLst>
            </p:cNvPr>
            <p:cNvSpPr/>
            <p:nvPr/>
          </p:nvSpPr>
          <p:spPr>
            <a:xfrm>
              <a:off x="5925503" y="4645343"/>
              <a:ext cx="336550" cy="717550"/>
            </a:xfrm>
            <a:custGeom>
              <a:avLst/>
              <a:gdLst>
                <a:gd name="connsiteX0" fmla="*/ 4763 w 336550"/>
                <a:gd name="connsiteY0" fmla="*/ 4762 h 717550"/>
                <a:gd name="connsiteX1" fmla="*/ 333058 w 336550"/>
                <a:gd name="connsiteY1" fmla="*/ 4762 h 717550"/>
                <a:gd name="connsiteX2" fmla="*/ 333058 w 336550"/>
                <a:gd name="connsiteY2" fmla="*/ 714058 h 717550"/>
                <a:gd name="connsiteX3" fmla="*/ 4763 w 336550"/>
                <a:gd name="connsiteY3" fmla="*/ 71405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717550">
                  <a:moveTo>
                    <a:pt x="4763" y="4762"/>
                  </a:moveTo>
                  <a:lnTo>
                    <a:pt x="333058" y="4762"/>
                  </a:lnTo>
                  <a:lnTo>
                    <a:pt x="333058" y="714058"/>
                  </a:lnTo>
                  <a:lnTo>
                    <a:pt x="4763" y="71405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0" name="任意多边形: 形状 1609">
              <a:extLst>
                <a:ext uri="{FF2B5EF4-FFF2-40B4-BE49-F238E27FC236}">
                  <a16:creationId xmlns:a16="http://schemas.microsoft.com/office/drawing/2014/main" xmlns="" id="{0AD77D46-D108-407F-B89C-756259DB6502}"/>
                </a:ext>
              </a:extLst>
            </p:cNvPr>
            <p:cNvSpPr/>
            <p:nvPr/>
          </p:nvSpPr>
          <p:spPr>
            <a:xfrm>
              <a:off x="6166803" y="469804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1" name="任意多边形: 形状 1610">
              <a:extLst>
                <a:ext uri="{FF2B5EF4-FFF2-40B4-BE49-F238E27FC236}">
                  <a16:creationId xmlns:a16="http://schemas.microsoft.com/office/drawing/2014/main" xmlns="" id="{496051C8-1BA2-4CE2-B5DE-7064C259C3EB}"/>
                </a:ext>
              </a:extLst>
            </p:cNvPr>
            <p:cNvSpPr/>
            <p:nvPr/>
          </p:nvSpPr>
          <p:spPr>
            <a:xfrm>
              <a:off x="6076633" y="469804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2" name="任意多边形: 形状 1611">
              <a:extLst>
                <a:ext uri="{FF2B5EF4-FFF2-40B4-BE49-F238E27FC236}">
                  <a16:creationId xmlns:a16="http://schemas.microsoft.com/office/drawing/2014/main" xmlns="" id="{ED680754-722C-458E-8FA8-7B420C744EC1}"/>
                </a:ext>
              </a:extLst>
            </p:cNvPr>
            <p:cNvSpPr/>
            <p:nvPr/>
          </p:nvSpPr>
          <p:spPr>
            <a:xfrm>
              <a:off x="5987098" y="469804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3" name="任意多边形: 形状 1612">
              <a:extLst>
                <a:ext uri="{FF2B5EF4-FFF2-40B4-BE49-F238E27FC236}">
                  <a16:creationId xmlns:a16="http://schemas.microsoft.com/office/drawing/2014/main" xmlns="" id="{A003B6FF-8801-4907-903D-FB3979D7DED0}"/>
                </a:ext>
              </a:extLst>
            </p:cNvPr>
            <p:cNvSpPr/>
            <p:nvPr/>
          </p:nvSpPr>
          <p:spPr>
            <a:xfrm>
              <a:off x="6166803" y="48364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4" name="任意多边形: 形状 1613">
              <a:extLst>
                <a:ext uri="{FF2B5EF4-FFF2-40B4-BE49-F238E27FC236}">
                  <a16:creationId xmlns:a16="http://schemas.microsoft.com/office/drawing/2014/main" xmlns="" id="{B3870B3F-6E3C-45B5-B5D8-A991AC8C9195}"/>
                </a:ext>
              </a:extLst>
            </p:cNvPr>
            <p:cNvSpPr/>
            <p:nvPr/>
          </p:nvSpPr>
          <p:spPr>
            <a:xfrm>
              <a:off x="6076633" y="483647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5" name="任意多边形: 形状 1614">
              <a:extLst>
                <a:ext uri="{FF2B5EF4-FFF2-40B4-BE49-F238E27FC236}">
                  <a16:creationId xmlns:a16="http://schemas.microsoft.com/office/drawing/2014/main" xmlns="" id="{9F38C848-FFFD-4F20-8015-0365BE5DB50B}"/>
                </a:ext>
              </a:extLst>
            </p:cNvPr>
            <p:cNvSpPr/>
            <p:nvPr/>
          </p:nvSpPr>
          <p:spPr>
            <a:xfrm>
              <a:off x="5987098" y="483647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6" name="任意多边形: 形状 1615">
              <a:extLst>
                <a:ext uri="{FF2B5EF4-FFF2-40B4-BE49-F238E27FC236}">
                  <a16:creationId xmlns:a16="http://schemas.microsoft.com/office/drawing/2014/main" xmlns="" id="{57EE8687-74F4-4AE2-BCE0-C2BD12BB0802}"/>
                </a:ext>
              </a:extLst>
            </p:cNvPr>
            <p:cNvSpPr/>
            <p:nvPr/>
          </p:nvSpPr>
          <p:spPr>
            <a:xfrm>
              <a:off x="6166803" y="497490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7" name="任意多边形: 形状 1616">
              <a:extLst>
                <a:ext uri="{FF2B5EF4-FFF2-40B4-BE49-F238E27FC236}">
                  <a16:creationId xmlns:a16="http://schemas.microsoft.com/office/drawing/2014/main" xmlns="" id="{067192BF-A012-4374-A1E7-351CBC804773}"/>
                </a:ext>
              </a:extLst>
            </p:cNvPr>
            <p:cNvSpPr/>
            <p:nvPr/>
          </p:nvSpPr>
          <p:spPr>
            <a:xfrm>
              <a:off x="6076633" y="497490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8" name="任意多边形: 形状 1617">
              <a:extLst>
                <a:ext uri="{FF2B5EF4-FFF2-40B4-BE49-F238E27FC236}">
                  <a16:creationId xmlns:a16="http://schemas.microsoft.com/office/drawing/2014/main" xmlns="" id="{B8BF131A-00AC-4900-9969-F1F8B8D90902}"/>
                </a:ext>
              </a:extLst>
            </p:cNvPr>
            <p:cNvSpPr/>
            <p:nvPr/>
          </p:nvSpPr>
          <p:spPr>
            <a:xfrm>
              <a:off x="5987098" y="497490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9" name="任意多边形: 形状 1618">
              <a:extLst>
                <a:ext uri="{FF2B5EF4-FFF2-40B4-BE49-F238E27FC236}">
                  <a16:creationId xmlns:a16="http://schemas.microsoft.com/office/drawing/2014/main" xmlns="" id="{720B2BA4-B9CF-4031-9637-06DAB5E6A84B}"/>
                </a:ext>
              </a:extLst>
            </p:cNvPr>
            <p:cNvSpPr/>
            <p:nvPr/>
          </p:nvSpPr>
          <p:spPr>
            <a:xfrm>
              <a:off x="6166803" y="51127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0" name="任意多边形: 形状 1619">
              <a:extLst>
                <a:ext uri="{FF2B5EF4-FFF2-40B4-BE49-F238E27FC236}">
                  <a16:creationId xmlns:a16="http://schemas.microsoft.com/office/drawing/2014/main" xmlns="" id="{A7902552-4EAC-4945-8366-78042675FF78}"/>
                </a:ext>
              </a:extLst>
            </p:cNvPr>
            <p:cNvSpPr/>
            <p:nvPr/>
          </p:nvSpPr>
          <p:spPr>
            <a:xfrm>
              <a:off x="6076633" y="511270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1" name="任意多边形: 形状 1620">
              <a:extLst>
                <a:ext uri="{FF2B5EF4-FFF2-40B4-BE49-F238E27FC236}">
                  <a16:creationId xmlns:a16="http://schemas.microsoft.com/office/drawing/2014/main" xmlns="" id="{C18E3C5C-C97F-454E-B8B0-47F11155480D}"/>
                </a:ext>
              </a:extLst>
            </p:cNvPr>
            <p:cNvSpPr/>
            <p:nvPr/>
          </p:nvSpPr>
          <p:spPr>
            <a:xfrm>
              <a:off x="5987098" y="51127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2" name="任意多边形: 形状 1621">
              <a:extLst>
                <a:ext uri="{FF2B5EF4-FFF2-40B4-BE49-F238E27FC236}">
                  <a16:creationId xmlns:a16="http://schemas.microsoft.com/office/drawing/2014/main" xmlns="" id="{2D678672-364E-4BC3-88E8-50F505616328}"/>
                </a:ext>
              </a:extLst>
            </p:cNvPr>
            <p:cNvSpPr/>
            <p:nvPr/>
          </p:nvSpPr>
          <p:spPr>
            <a:xfrm>
              <a:off x="6166803" y="52511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3" name="任意多边形: 形状 1622">
              <a:extLst>
                <a:ext uri="{FF2B5EF4-FFF2-40B4-BE49-F238E27FC236}">
                  <a16:creationId xmlns:a16="http://schemas.microsoft.com/office/drawing/2014/main" xmlns="" id="{AC7C6BBE-3D66-40F5-83A7-F0D4BB3F17B9}"/>
                </a:ext>
              </a:extLst>
            </p:cNvPr>
            <p:cNvSpPr/>
            <p:nvPr/>
          </p:nvSpPr>
          <p:spPr>
            <a:xfrm>
              <a:off x="6076633" y="5251133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4" name="任意多边形: 形状 1623">
              <a:extLst>
                <a:ext uri="{FF2B5EF4-FFF2-40B4-BE49-F238E27FC236}">
                  <a16:creationId xmlns:a16="http://schemas.microsoft.com/office/drawing/2014/main" xmlns="" id="{3AC32355-A99D-4705-95AC-766B54B4988D}"/>
                </a:ext>
              </a:extLst>
            </p:cNvPr>
            <p:cNvSpPr/>
            <p:nvPr/>
          </p:nvSpPr>
          <p:spPr>
            <a:xfrm>
              <a:off x="5987098" y="52511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5" name="任意多边形: 形状 1624">
              <a:extLst>
                <a:ext uri="{FF2B5EF4-FFF2-40B4-BE49-F238E27FC236}">
                  <a16:creationId xmlns:a16="http://schemas.microsoft.com/office/drawing/2014/main" xmlns="" id="{9C492E0E-6C20-4369-AE64-0D07CA1C8F50}"/>
                </a:ext>
              </a:extLst>
            </p:cNvPr>
            <p:cNvSpPr/>
            <p:nvPr/>
          </p:nvSpPr>
          <p:spPr>
            <a:xfrm>
              <a:off x="5750243" y="469804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6" name="任意多边形: 形状 1625">
              <a:extLst>
                <a:ext uri="{FF2B5EF4-FFF2-40B4-BE49-F238E27FC236}">
                  <a16:creationId xmlns:a16="http://schemas.microsoft.com/office/drawing/2014/main" xmlns="" id="{C75B445F-9730-410D-91FF-74106614CA39}"/>
                </a:ext>
              </a:extLst>
            </p:cNvPr>
            <p:cNvSpPr/>
            <p:nvPr/>
          </p:nvSpPr>
          <p:spPr>
            <a:xfrm>
              <a:off x="5750243" y="483647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7" name="任意多边形: 形状 1626">
              <a:extLst>
                <a:ext uri="{FF2B5EF4-FFF2-40B4-BE49-F238E27FC236}">
                  <a16:creationId xmlns:a16="http://schemas.microsoft.com/office/drawing/2014/main" xmlns="" id="{49F783D5-5697-45F0-8CBD-DF80E9891F63}"/>
                </a:ext>
              </a:extLst>
            </p:cNvPr>
            <p:cNvSpPr/>
            <p:nvPr/>
          </p:nvSpPr>
          <p:spPr>
            <a:xfrm>
              <a:off x="5750243" y="497490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8" name="任意多边形: 形状 1627">
              <a:extLst>
                <a:ext uri="{FF2B5EF4-FFF2-40B4-BE49-F238E27FC236}">
                  <a16:creationId xmlns:a16="http://schemas.microsoft.com/office/drawing/2014/main" xmlns="" id="{B60AA6A4-1373-4AB4-B6E6-E07F1532612C}"/>
                </a:ext>
              </a:extLst>
            </p:cNvPr>
            <p:cNvSpPr/>
            <p:nvPr/>
          </p:nvSpPr>
          <p:spPr>
            <a:xfrm>
              <a:off x="5750243" y="511270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9" name="任意多边形: 形状 1628">
              <a:extLst>
                <a:ext uri="{FF2B5EF4-FFF2-40B4-BE49-F238E27FC236}">
                  <a16:creationId xmlns:a16="http://schemas.microsoft.com/office/drawing/2014/main" xmlns="" id="{C5AC5595-B6CD-4AC3-A338-AF9341D29B5E}"/>
                </a:ext>
              </a:extLst>
            </p:cNvPr>
            <p:cNvSpPr/>
            <p:nvPr/>
          </p:nvSpPr>
          <p:spPr>
            <a:xfrm>
              <a:off x="5750243" y="5251133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0" name="任意多边形: 形状 1629">
              <a:extLst>
                <a:ext uri="{FF2B5EF4-FFF2-40B4-BE49-F238E27FC236}">
                  <a16:creationId xmlns:a16="http://schemas.microsoft.com/office/drawing/2014/main" xmlns="" id="{6400E27C-CC01-4516-A9C0-F43895D83D54}"/>
                </a:ext>
              </a:extLst>
            </p:cNvPr>
            <p:cNvSpPr/>
            <p:nvPr/>
          </p:nvSpPr>
          <p:spPr>
            <a:xfrm>
              <a:off x="5649913" y="5327333"/>
              <a:ext cx="336550" cy="698500"/>
            </a:xfrm>
            <a:custGeom>
              <a:avLst/>
              <a:gdLst>
                <a:gd name="connsiteX0" fmla="*/ 4763 w 336550"/>
                <a:gd name="connsiteY0" fmla="*/ 4763 h 698500"/>
                <a:gd name="connsiteX1" fmla="*/ 334328 w 336550"/>
                <a:gd name="connsiteY1" fmla="*/ 4763 h 698500"/>
                <a:gd name="connsiteX2" fmla="*/ 334328 w 336550"/>
                <a:gd name="connsiteY2" fmla="*/ 695643 h 698500"/>
                <a:gd name="connsiteX3" fmla="*/ 4763 w 336550"/>
                <a:gd name="connsiteY3" fmla="*/ 695643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98500">
                  <a:moveTo>
                    <a:pt x="4763" y="4763"/>
                  </a:moveTo>
                  <a:lnTo>
                    <a:pt x="334328" y="4763"/>
                  </a:lnTo>
                  <a:lnTo>
                    <a:pt x="334328" y="695643"/>
                  </a:lnTo>
                  <a:lnTo>
                    <a:pt x="4763" y="69564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1" name="任意多边形: 形状 1630">
              <a:extLst>
                <a:ext uri="{FF2B5EF4-FFF2-40B4-BE49-F238E27FC236}">
                  <a16:creationId xmlns:a16="http://schemas.microsoft.com/office/drawing/2014/main" xmlns="" id="{EABE26E5-4ED9-43AF-93DD-02831CF18311}"/>
                </a:ext>
              </a:extLst>
            </p:cNvPr>
            <p:cNvSpPr/>
            <p:nvPr/>
          </p:nvSpPr>
          <p:spPr>
            <a:xfrm>
              <a:off x="5925503" y="5327333"/>
              <a:ext cx="336550" cy="698500"/>
            </a:xfrm>
            <a:custGeom>
              <a:avLst/>
              <a:gdLst>
                <a:gd name="connsiteX0" fmla="*/ 4763 w 336550"/>
                <a:gd name="connsiteY0" fmla="*/ 4763 h 698500"/>
                <a:gd name="connsiteX1" fmla="*/ 333058 w 336550"/>
                <a:gd name="connsiteY1" fmla="*/ 4763 h 698500"/>
                <a:gd name="connsiteX2" fmla="*/ 333058 w 336550"/>
                <a:gd name="connsiteY2" fmla="*/ 695643 h 698500"/>
                <a:gd name="connsiteX3" fmla="*/ 4763 w 336550"/>
                <a:gd name="connsiteY3" fmla="*/ 695643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50" h="698500">
                  <a:moveTo>
                    <a:pt x="4763" y="4763"/>
                  </a:moveTo>
                  <a:lnTo>
                    <a:pt x="333058" y="4763"/>
                  </a:lnTo>
                  <a:lnTo>
                    <a:pt x="333058" y="695643"/>
                  </a:lnTo>
                  <a:lnTo>
                    <a:pt x="4763" y="69564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2" name="任意多边形: 形状 1631">
              <a:extLst>
                <a:ext uri="{FF2B5EF4-FFF2-40B4-BE49-F238E27FC236}">
                  <a16:creationId xmlns:a16="http://schemas.microsoft.com/office/drawing/2014/main" xmlns="" id="{0E829C2C-70AE-4025-B794-BDC39581AE57}"/>
                </a:ext>
              </a:extLst>
            </p:cNvPr>
            <p:cNvSpPr/>
            <p:nvPr/>
          </p:nvSpPr>
          <p:spPr>
            <a:xfrm>
              <a:off x="6166803" y="538003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3" name="任意多边形: 形状 1632">
              <a:extLst>
                <a:ext uri="{FF2B5EF4-FFF2-40B4-BE49-F238E27FC236}">
                  <a16:creationId xmlns:a16="http://schemas.microsoft.com/office/drawing/2014/main" xmlns="" id="{43BA9B4A-12ED-47AB-A714-5DA03BF207CA}"/>
                </a:ext>
              </a:extLst>
            </p:cNvPr>
            <p:cNvSpPr/>
            <p:nvPr/>
          </p:nvSpPr>
          <p:spPr>
            <a:xfrm>
              <a:off x="6076633" y="538003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4" name="任意多边形: 形状 1633">
              <a:extLst>
                <a:ext uri="{FF2B5EF4-FFF2-40B4-BE49-F238E27FC236}">
                  <a16:creationId xmlns:a16="http://schemas.microsoft.com/office/drawing/2014/main" xmlns="" id="{D730ED0E-D292-44B9-B659-C0851CF97861}"/>
                </a:ext>
              </a:extLst>
            </p:cNvPr>
            <p:cNvSpPr/>
            <p:nvPr/>
          </p:nvSpPr>
          <p:spPr>
            <a:xfrm>
              <a:off x="5987098" y="538003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5" name="任意多边形: 形状 1634">
              <a:extLst>
                <a:ext uri="{FF2B5EF4-FFF2-40B4-BE49-F238E27FC236}">
                  <a16:creationId xmlns:a16="http://schemas.microsoft.com/office/drawing/2014/main" xmlns="" id="{E0B10BB6-7009-4286-A07D-0FF60B8A1798}"/>
                </a:ext>
              </a:extLst>
            </p:cNvPr>
            <p:cNvSpPr/>
            <p:nvPr/>
          </p:nvSpPr>
          <p:spPr>
            <a:xfrm>
              <a:off x="6166803" y="551846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6" name="任意多边形: 形状 1635">
              <a:extLst>
                <a:ext uri="{FF2B5EF4-FFF2-40B4-BE49-F238E27FC236}">
                  <a16:creationId xmlns:a16="http://schemas.microsoft.com/office/drawing/2014/main" xmlns="" id="{182D6B23-D0E0-4728-AF44-90384FE8EB06}"/>
                </a:ext>
              </a:extLst>
            </p:cNvPr>
            <p:cNvSpPr/>
            <p:nvPr/>
          </p:nvSpPr>
          <p:spPr>
            <a:xfrm>
              <a:off x="6076633" y="551846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7" name="任意多边形: 形状 1636">
              <a:extLst>
                <a:ext uri="{FF2B5EF4-FFF2-40B4-BE49-F238E27FC236}">
                  <a16:creationId xmlns:a16="http://schemas.microsoft.com/office/drawing/2014/main" xmlns="" id="{09848367-FF39-4567-9E5F-70BE1CD4918B}"/>
                </a:ext>
              </a:extLst>
            </p:cNvPr>
            <p:cNvSpPr/>
            <p:nvPr/>
          </p:nvSpPr>
          <p:spPr>
            <a:xfrm>
              <a:off x="5987098" y="551846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8" name="任意多边形: 形状 1637">
              <a:extLst>
                <a:ext uri="{FF2B5EF4-FFF2-40B4-BE49-F238E27FC236}">
                  <a16:creationId xmlns:a16="http://schemas.microsoft.com/office/drawing/2014/main" xmlns="" id="{CF256639-C284-473E-98EF-645E7EA75F52}"/>
                </a:ext>
              </a:extLst>
            </p:cNvPr>
            <p:cNvSpPr/>
            <p:nvPr/>
          </p:nvSpPr>
          <p:spPr>
            <a:xfrm>
              <a:off x="6166803" y="565689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9" name="任意多边形: 形状 1638">
              <a:extLst>
                <a:ext uri="{FF2B5EF4-FFF2-40B4-BE49-F238E27FC236}">
                  <a16:creationId xmlns:a16="http://schemas.microsoft.com/office/drawing/2014/main" xmlns="" id="{79C76801-E0DF-4FEB-98E5-869366126669}"/>
                </a:ext>
              </a:extLst>
            </p:cNvPr>
            <p:cNvSpPr/>
            <p:nvPr/>
          </p:nvSpPr>
          <p:spPr>
            <a:xfrm>
              <a:off x="6076633" y="5656898"/>
              <a:ext cx="57150" cy="63500"/>
            </a:xfrm>
            <a:custGeom>
              <a:avLst/>
              <a:gdLst>
                <a:gd name="connsiteX0" fmla="*/ 4763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0" name="任意多边形: 形状 1639">
              <a:extLst>
                <a:ext uri="{FF2B5EF4-FFF2-40B4-BE49-F238E27FC236}">
                  <a16:creationId xmlns:a16="http://schemas.microsoft.com/office/drawing/2014/main" xmlns="" id="{12648AD3-F3B6-48B6-BE4D-923C9A8360C6}"/>
                </a:ext>
              </a:extLst>
            </p:cNvPr>
            <p:cNvSpPr/>
            <p:nvPr/>
          </p:nvSpPr>
          <p:spPr>
            <a:xfrm>
              <a:off x="5987098" y="565689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1" name="任意多边形: 形状 1640">
              <a:extLst>
                <a:ext uri="{FF2B5EF4-FFF2-40B4-BE49-F238E27FC236}">
                  <a16:creationId xmlns:a16="http://schemas.microsoft.com/office/drawing/2014/main" xmlns="" id="{87C292BB-1263-44BF-8EE8-2B2430714924}"/>
                </a:ext>
              </a:extLst>
            </p:cNvPr>
            <p:cNvSpPr/>
            <p:nvPr/>
          </p:nvSpPr>
          <p:spPr>
            <a:xfrm>
              <a:off x="6166803" y="57953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2" name="任意多边形: 形状 1641">
              <a:extLst>
                <a:ext uri="{FF2B5EF4-FFF2-40B4-BE49-F238E27FC236}">
                  <a16:creationId xmlns:a16="http://schemas.microsoft.com/office/drawing/2014/main" xmlns="" id="{EB75C5DB-97DB-4FCD-A778-D2256D8882F1}"/>
                </a:ext>
              </a:extLst>
            </p:cNvPr>
            <p:cNvSpPr/>
            <p:nvPr/>
          </p:nvSpPr>
          <p:spPr>
            <a:xfrm>
              <a:off x="6076633" y="5795328"/>
              <a:ext cx="57150" cy="63500"/>
            </a:xfrm>
            <a:custGeom>
              <a:avLst/>
              <a:gdLst>
                <a:gd name="connsiteX0" fmla="*/ 4763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3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3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3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3" name="任意多边形: 形状 1642">
              <a:extLst>
                <a:ext uri="{FF2B5EF4-FFF2-40B4-BE49-F238E27FC236}">
                  <a16:creationId xmlns:a16="http://schemas.microsoft.com/office/drawing/2014/main" xmlns="" id="{434F27D5-0171-478F-AC0E-2311D717784F}"/>
                </a:ext>
              </a:extLst>
            </p:cNvPr>
            <p:cNvSpPr/>
            <p:nvPr/>
          </p:nvSpPr>
          <p:spPr>
            <a:xfrm>
              <a:off x="5987098" y="579532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4" name="任意多边形: 形状 1643">
              <a:extLst>
                <a:ext uri="{FF2B5EF4-FFF2-40B4-BE49-F238E27FC236}">
                  <a16:creationId xmlns:a16="http://schemas.microsoft.com/office/drawing/2014/main" xmlns="" id="{1C958A17-CCE5-4A48-8165-F97866F7B679}"/>
                </a:ext>
              </a:extLst>
            </p:cNvPr>
            <p:cNvSpPr/>
            <p:nvPr/>
          </p:nvSpPr>
          <p:spPr>
            <a:xfrm>
              <a:off x="6166803" y="5933758"/>
              <a:ext cx="57150" cy="88900"/>
            </a:xfrm>
            <a:custGeom>
              <a:avLst/>
              <a:gdLst>
                <a:gd name="connsiteX0" fmla="*/ 4763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3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3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3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5" name="任意多边形: 形状 1644">
              <a:extLst>
                <a:ext uri="{FF2B5EF4-FFF2-40B4-BE49-F238E27FC236}">
                  <a16:creationId xmlns:a16="http://schemas.microsoft.com/office/drawing/2014/main" xmlns="" id="{E28B960D-0459-485E-A5B9-A30DD1F271DE}"/>
                </a:ext>
              </a:extLst>
            </p:cNvPr>
            <p:cNvSpPr/>
            <p:nvPr/>
          </p:nvSpPr>
          <p:spPr>
            <a:xfrm>
              <a:off x="6076633" y="5933758"/>
              <a:ext cx="57150" cy="88900"/>
            </a:xfrm>
            <a:custGeom>
              <a:avLst/>
              <a:gdLst>
                <a:gd name="connsiteX0" fmla="*/ 4763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3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3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3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6" name="任意多边形: 形状 1645">
              <a:extLst>
                <a:ext uri="{FF2B5EF4-FFF2-40B4-BE49-F238E27FC236}">
                  <a16:creationId xmlns:a16="http://schemas.microsoft.com/office/drawing/2014/main" xmlns="" id="{56ED6170-D4CD-4845-B1C2-4AB9AAB4FD76}"/>
                </a:ext>
              </a:extLst>
            </p:cNvPr>
            <p:cNvSpPr/>
            <p:nvPr/>
          </p:nvSpPr>
          <p:spPr>
            <a:xfrm>
              <a:off x="5987098" y="5933758"/>
              <a:ext cx="57150" cy="88900"/>
            </a:xfrm>
            <a:custGeom>
              <a:avLst/>
              <a:gdLst>
                <a:gd name="connsiteX0" fmla="*/ 4762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2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2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2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7" name="任意多边形: 形状 1646">
              <a:extLst>
                <a:ext uri="{FF2B5EF4-FFF2-40B4-BE49-F238E27FC236}">
                  <a16:creationId xmlns:a16="http://schemas.microsoft.com/office/drawing/2014/main" xmlns="" id="{5294DAF2-A1A9-472D-A89D-867BC7D51A33}"/>
                </a:ext>
              </a:extLst>
            </p:cNvPr>
            <p:cNvSpPr/>
            <p:nvPr/>
          </p:nvSpPr>
          <p:spPr>
            <a:xfrm>
              <a:off x="5750243" y="538003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8" name="任意多边形: 形状 1647">
              <a:extLst>
                <a:ext uri="{FF2B5EF4-FFF2-40B4-BE49-F238E27FC236}">
                  <a16:creationId xmlns:a16="http://schemas.microsoft.com/office/drawing/2014/main" xmlns="" id="{DE8DD232-4BD5-4CFE-9674-E91EF6C4BA8C}"/>
                </a:ext>
              </a:extLst>
            </p:cNvPr>
            <p:cNvSpPr/>
            <p:nvPr/>
          </p:nvSpPr>
          <p:spPr>
            <a:xfrm>
              <a:off x="5750243" y="551846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9" name="任意多边形: 形状 1648">
              <a:extLst>
                <a:ext uri="{FF2B5EF4-FFF2-40B4-BE49-F238E27FC236}">
                  <a16:creationId xmlns:a16="http://schemas.microsoft.com/office/drawing/2014/main" xmlns="" id="{AA53C1B9-D985-45F1-BC45-F802DCBBE250}"/>
                </a:ext>
              </a:extLst>
            </p:cNvPr>
            <p:cNvSpPr/>
            <p:nvPr/>
          </p:nvSpPr>
          <p:spPr>
            <a:xfrm>
              <a:off x="5750243" y="5656898"/>
              <a:ext cx="57150" cy="63500"/>
            </a:xfrm>
            <a:custGeom>
              <a:avLst/>
              <a:gdLst>
                <a:gd name="connsiteX0" fmla="*/ 4762 w 57150"/>
                <a:gd name="connsiteY0" fmla="*/ 4762 h 63500"/>
                <a:gd name="connsiteX1" fmla="*/ 58103 w 57150"/>
                <a:gd name="connsiteY1" fmla="*/ 4762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2"/>
                  </a:moveTo>
                  <a:lnTo>
                    <a:pt x="58103" y="4762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0" name="任意多边形: 形状 1649">
              <a:extLst>
                <a:ext uri="{FF2B5EF4-FFF2-40B4-BE49-F238E27FC236}">
                  <a16:creationId xmlns:a16="http://schemas.microsoft.com/office/drawing/2014/main" xmlns="" id="{6123A906-6B03-4B20-961D-C8079A5D314F}"/>
                </a:ext>
              </a:extLst>
            </p:cNvPr>
            <p:cNvSpPr/>
            <p:nvPr/>
          </p:nvSpPr>
          <p:spPr>
            <a:xfrm>
              <a:off x="5750243" y="5795328"/>
              <a:ext cx="57150" cy="63500"/>
            </a:xfrm>
            <a:custGeom>
              <a:avLst/>
              <a:gdLst>
                <a:gd name="connsiteX0" fmla="*/ 4762 w 57150"/>
                <a:gd name="connsiteY0" fmla="*/ 4763 h 63500"/>
                <a:gd name="connsiteX1" fmla="*/ 58103 w 57150"/>
                <a:gd name="connsiteY1" fmla="*/ 4763 h 63500"/>
                <a:gd name="connsiteX2" fmla="*/ 58103 w 57150"/>
                <a:gd name="connsiteY2" fmla="*/ 61278 h 63500"/>
                <a:gd name="connsiteX3" fmla="*/ 4762 w 57150"/>
                <a:gd name="connsiteY3" fmla="*/ 61278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3500">
                  <a:moveTo>
                    <a:pt x="4762" y="4763"/>
                  </a:moveTo>
                  <a:lnTo>
                    <a:pt x="58103" y="4763"/>
                  </a:lnTo>
                  <a:lnTo>
                    <a:pt x="58103" y="61278"/>
                  </a:lnTo>
                  <a:lnTo>
                    <a:pt x="4762" y="6127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1" name="任意多边形: 形状 1650">
              <a:extLst>
                <a:ext uri="{FF2B5EF4-FFF2-40B4-BE49-F238E27FC236}">
                  <a16:creationId xmlns:a16="http://schemas.microsoft.com/office/drawing/2014/main" xmlns="" id="{09D31659-0360-4112-9E6B-79BC074ED93B}"/>
                </a:ext>
              </a:extLst>
            </p:cNvPr>
            <p:cNvSpPr/>
            <p:nvPr/>
          </p:nvSpPr>
          <p:spPr>
            <a:xfrm>
              <a:off x="5750243" y="5933758"/>
              <a:ext cx="57150" cy="88900"/>
            </a:xfrm>
            <a:custGeom>
              <a:avLst/>
              <a:gdLst>
                <a:gd name="connsiteX0" fmla="*/ 4762 w 57150"/>
                <a:gd name="connsiteY0" fmla="*/ 4763 h 88900"/>
                <a:gd name="connsiteX1" fmla="*/ 58103 w 57150"/>
                <a:gd name="connsiteY1" fmla="*/ 4763 h 88900"/>
                <a:gd name="connsiteX2" fmla="*/ 58103 w 57150"/>
                <a:gd name="connsiteY2" fmla="*/ 89218 h 88900"/>
                <a:gd name="connsiteX3" fmla="*/ 4762 w 57150"/>
                <a:gd name="connsiteY3" fmla="*/ 8921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8900">
                  <a:moveTo>
                    <a:pt x="4762" y="4763"/>
                  </a:moveTo>
                  <a:lnTo>
                    <a:pt x="58103" y="4763"/>
                  </a:lnTo>
                  <a:lnTo>
                    <a:pt x="58103" y="89218"/>
                  </a:lnTo>
                  <a:lnTo>
                    <a:pt x="4762" y="8921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2" name="任意多边形: 形状 1651">
              <a:extLst>
                <a:ext uri="{FF2B5EF4-FFF2-40B4-BE49-F238E27FC236}">
                  <a16:creationId xmlns:a16="http://schemas.microsoft.com/office/drawing/2014/main" xmlns="" id="{5DE48209-89FD-4FB7-8F8B-22A1880362AC}"/>
                </a:ext>
              </a:extLst>
            </p:cNvPr>
            <p:cNvSpPr/>
            <p:nvPr/>
          </p:nvSpPr>
          <p:spPr>
            <a:xfrm>
              <a:off x="5649913" y="4882197"/>
              <a:ext cx="279400" cy="1143000"/>
            </a:xfrm>
            <a:custGeom>
              <a:avLst/>
              <a:gdLst>
                <a:gd name="connsiteX0" fmla="*/ 280353 w 279400"/>
                <a:gd name="connsiteY0" fmla="*/ 1140778 h 1143000"/>
                <a:gd name="connsiteX1" fmla="*/ 280353 w 279400"/>
                <a:gd name="connsiteY1" fmla="*/ 280988 h 1143000"/>
                <a:gd name="connsiteX2" fmla="*/ 4763 w 279400"/>
                <a:gd name="connsiteY2" fmla="*/ 4763 h 1143000"/>
                <a:gd name="connsiteX3" fmla="*/ 4763 w 279400"/>
                <a:gd name="connsiteY3" fmla="*/ 1140778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" h="1143000">
                  <a:moveTo>
                    <a:pt x="280353" y="1140778"/>
                  </a:moveTo>
                  <a:lnTo>
                    <a:pt x="280353" y="280988"/>
                  </a:lnTo>
                  <a:lnTo>
                    <a:pt x="4763" y="4763"/>
                  </a:lnTo>
                  <a:lnTo>
                    <a:pt x="4763" y="1140778"/>
                  </a:lnTo>
                  <a:close/>
                </a:path>
              </a:pathLst>
            </a:custGeom>
            <a:solidFill>
              <a:srgbClr val="356D2C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3" name="任意多边形: 形状 1652">
              <a:extLst>
                <a:ext uri="{FF2B5EF4-FFF2-40B4-BE49-F238E27FC236}">
                  <a16:creationId xmlns:a16="http://schemas.microsoft.com/office/drawing/2014/main" xmlns="" id="{76E517BB-0140-47F8-A33A-3B0EDB9C171A}"/>
                </a:ext>
              </a:extLst>
            </p:cNvPr>
            <p:cNvSpPr/>
            <p:nvPr/>
          </p:nvSpPr>
          <p:spPr>
            <a:xfrm>
              <a:off x="6150928" y="5564823"/>
              <a:ext cx="501650" cy="457200"/>
            </a:xfrm>
            <a:custGeom>
              <a:avLst/>
              <a:gdLst>
                <a:gd name="connsiteX0" fmla="*/ 4763 w 501650"/>
                <a:gd name="connsiteY0" fmla="*/ 4762 h 457200"/>
                <a:gd name="connsiteX1" fmla="*/ 500063 w 501650"/>
                <a:gd name="connsiteY1" fmla="*/ 4762 h 457200"/>
                <a:gd name="connsiteX2" fmla="*/ 500063 w 501650"/>
                <a:gd name="connsiteY2" fmla="*/ 458153 h 457200"/>
                <a:gd name="connsiteX3" fmla="*/ 4763 w 501650"/>
                <a:gd name="connsiteY3" fmla="*/ 4581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57200">
                  <a:moveTo>
                    <a:pt x="4763" y="4762"/>
                  </a:moveTo>
                  <a:lnTo>
                    <a:pt x="500063" y="4762"/>
                  </a:lnTo>
                  <a:lnTo>
                    <a:pt x="500063" y="458153"/>
                  </a:lnTo>
                  <a:lnTo>
                    <a:pt x="4763" y="4581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4" name="任意多边形: 形状 1653">
              <a:extLst>
                <a:ext uri="{FF2B5EF4-FFF2-40B4-BE49-F238E27FC236}">
                  <a16:creationId xmlns:a16="http://schemas.microsoft.com/office/drawing/2014/main" xmlns="" id="{6336FED5-F78B-42CC-ACE8-BB2222632CDA}"/>
                </a:ext>
              </a:extLst>
            </p:cNvPr>
            <p:cNvSpPr/>
            <p:nvPr/>
          </p:nvSpPr>
          <p:spPr>
            <a:xfrm>
              <a:off x="6150928" y="5279708"/>
              <a:ext cx="711200" cy="292100"/>
            </a:xfrm>
            <a:custGeom>
              <a:avLst/>
              <a:gdLst>
                <a:gd name="connsiteX0" fmla="*/ 500063 w 711200"/>
                <a:gd name="connsiteY0" fmla="*/ 289877 h 292100"/>
                <a:gd name="connsiteX1" fmla="*/ 4763 w 711200"/>
                <a:gd name="connsiteY1" fmla="*/ 289877 h 292100"/>
                <a:gd name="connsiteX2" fmla="*/ 211772 w 711200"/>
                <a:gd name="connsiteY2" fmla="*/ 4763 h 292100"/>
                <a:gd name="connsiteX3" fmla="*/ 707707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500063" y="289877"/>
                  </a:moveTo>
                  <a:lnTo>
                    <a:pt x="4763" y="289877"/>
                  </a:lnTo>
                  <a:lnTo>
                    <a:pt x="211772" y="4763"/>
                  </a:lnTo>
                  <a:lnTo>
                    <a:pt x="707707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5" name="任意多边形: 形状 1654">
              <a:extLst>
                <a:ext uri="{FF2B5EF4-FFF2-40B4-BE49-F238E27FC236}">
                  <a16:creationId xmlns:a16="http://schemas.microsoft.com/office/drawing/2014/main" xmlns="" id="{FA5A7FE5-7387-460F-A6A7-2F3BE0FB1B97}"/>
                </a:ext>
              </a:extLst>
            </p:cNvPr>
            <p:cNvSpPr/>
            <p:nvPr/>
          </p:nvSpPr>
          <p:spPr>
            <a:xfrm>
              <a:off x="6357938" y="5279708"/>
              <a:ext cx="711200" cy="292100"/>
            </a:xfrm>
            <a:custGeom>
              <a:avLst/>
              <a:gdLst>
                <a:gd name="connsiteX0" fmla="*/ 212407 w 711200"/>
                <a:gd name="connsiteY0" fmla="*/ 289877 h 292100"/>
                <a:gd name="connsiteX1" fmla="*/ 707707 w 711200"/>
                <a:gd name="connsiteY1" fmla="*/ 289877 h 292100"/>
                <a:gd name="connsiteX2" fmla="*/ 500697 w 711200"/>
                <a:gd name="connsiteY2" fmla="*/ 4763 h 292100"/>
                <a:gd name="connsiteX3" fmla="*/ 4763 w 711200"/>
                <a:gd name="connsiteY3" fmla="*/ 476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292100">
                  <a:moveTo>
                    <a:pt x="212407" y="289877"/>
                  </a:moveTo>
                  <a:lnTo>
                    <a:pt x="707707" y="289877"/>
                  </a:lnTo>
                  <a:lnTo>
                    <a:pt x="500697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6" name="任意多边形: 形状 1655">
              <a:extLst>
                <a:ext uri="{FF2B5EF4-FFF2-40B4-BE49-F238E27FC236}">
                  <a16:creationId xmlns:a16="http://schemas.microsoft.com/office/drawing/2014/main" xmlns="" id="{F04C95DD-46AF-4940-802A-046DDAB97DF4}"/>
                </a:ext>
              </a:extLst>
            </p:cNvPr>
            <p:cNvSpPr/>
            <p:nvPr/>
          </p:nvSpPr>
          <p:spPr>
            <a:xfrm>
              <a:off x="6565583" y="5564823"/>
              <a:ext cx="501650" cy="457200"/>
            </a:xfrm>
            <a:custGeom>
              <a:avLst/>
              <a:gdLst>
                <a:gd name="connsiteX0" fmla="*/ 4762 w 501650"/>
                <a:gd name="connsiteY0" fmla="*/ 4762 h 457200"/>
                <a:gd name="connsiteX1" fmla="*/ 500062 w 501650"/>
                <a:gd name="connsiteY1" fmla="*/ 4762 h 457200"/>
                <a:gd name="connsiteX2" fmla="*/ 500062 w 501650"/>
                <a:gd name="connsiteY2" fmla="*/ 458153 h 457200"/>
                <a:gd name="connsiteX3" fmla="*/ 4762 w 501650"/>
                <a:gd name="connsiteY3" fmla="*/ 4581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50" h="457200">
                  <a:moveTo>
                    <a:pt x="4762" y="4762"/>
                  </a:moveTo>
                  <a:lnTo>
                    <a:pt x="500062" y="4762"/>
                  </a:lnTo>
                  <a:lnTo>
                    <a:pt x="500062" y="458153"/>
                  </a:lnTo>
                  <a:lnTo>
                    <a:pt x="4762" y="45815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7" name="任意多边形: 形状 1656">
              <a:extLst>
                <a:ext uri="{FF2B5EF4-FFF2-40B4-BE49-F238E27FC236}">
                  <a16:creationId xmlns:a16="http://schemas.microsoft.com/office/drawing/2014/main" xmlns="" id="{38FF2991-3DF6-4275-A633-5D734F4D6C3C}"/>
                </a:ext>
              </a:extLst>
            </p:cNvPr>
            <p:cNvSpPr/>
            <p:nvPr/>
          </p:nvSpPr>
          <p:spPr>
            <a:xfrm>
              <a:off x="6930072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8" name="任意多边形: 形状 1657">
              <a:extLst>
                <a:ext uri="{FF2B5EF4-FFF2-40B4-BE49-F238E27FC236}">
                  <a16:creationId xmlns:a16="http://schemas.microsoft.com/office/drawing/2014/main" xmlns="" id="{D3327CBF-CF90-40E8-B6AB-9465BBC77548}"/>
                </a:ext>
              </a:extLst>
            </p:cNvPr>
            <p:cNvSpPr/>
            <p:nvPr/>
          </p:nvSpPr>
          <p:spPr>
            <a:xfrm>
              <a:off x="6792913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9" name="任意多边形: 形状 1658">
              <a:extLst>
                <a:ext uri="{FF2B5EF4-FFF2-40B4-BE49-F238E27FC236}">
                  <a16:creationId xmlns:a16="http://schemas.microsoft.com/office/drawing/2014/main" xmlns="" id="{828F32F2-6359-462A-93FA-C3B87B8F9B6D}"/>
                </a:ext>
              </a:extLst>
            </p:cNvPr>
            <p:cNvSpPr/>
            <p:nvPr/>
          </p:nvSpPr>
          <p:spPr>
            <a:xfrm>
              <a:off x="6657658" y="564419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0" name="任意多边形: 形状 1659">
              <a:extLst>
                <a:ext uri="{FF2B5EF4-FFF2-40B4-BE49-F238E27FC236}">
                  <a16:creationId xmlns:a16="http://schemas.microsoft.com/office/drawing/2014/main" xmlns="" id="{6169C281-F601-4A59-AB7F-3AD46319F0FE}"/>
                </a:ext>
              </a:extLst>
            </p:cNvPr>
            <p:cNvSpPr/>
            <p:nvPr/>
          </p:nvSpPr>
          <p:spPr>
            <a:xfrm>
              <a:off x="6930072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1" name="任意多边形: 形状 1660">
              <a:extLst>
                <a:ext uri="{FF2B5EF4-FFF2-40B4-BE49-F238E27FC236}">
                  <a16:creationId xmlns:a16="http://schemas.microsoft.com/office/drawing/2014/main" xmlns="" id="{D6559EBE-40C5-4BD3-B52F-F4881410CDD8}"/>
                </a:ext>
              </a:extLst>
            </p:cNvPr>
            <p:cNvSpPr/>
            <p:nvPr/>
          </p:nvSpPr>
          <p:spPr>
            <a:xfrm>
              <a:off x="6792913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2" name="任意多边形: 形状 1661">
              <a:extLst>
                <a:ext uri="{FF2B5EF4-FFF2-40B4-BE49-F238E27FC236}">
                  <a16:creationId xmlns:a16="http://schemas.microsoft.com/office/drawing/2014/main" xmlns="" id="{F6A64D88-2FA8-449A-B268-7B5B636EAD4E}"/>
                </a:ext>
              </a:extLst>
            </p:cNvPr>
            <p:cNvSpPr/>
            <p:nvPr/>
          </p:nvSpPr>
          <p:spPr>
            <a:xfrm>
              <a:off x="6657658" y="5853748"/>
              <a:ext cx="88900" cy="88900"/>
            </a:xfrm>
            <a:custGeom>
              <a:avLst/>
              <a:gdLst>
                <a:gd name="connsiteX0" fmla="*/ 4762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2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2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2" y="8985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3" name="任意多边形: 形状 1662">
              <a:extLst>
                <a:ext uri="{FF2B5EF4-FFF2-40B4-BE49-F238E27FC236}">
                  <a16:creationId xmlns:a16="http://schemas.microsoft.com/office/drawing/2014/main" xmlns="" id="{276B0F77-B401-4B5A-8AF5-DAE75A55DD79}"/>
                </a:ext>
              </a:extLst>
            </p:cNvPr>
            <p:cNvSpPr/>
            <p:nvPr/>
          </p:nvSpPr>
          <p:spPr>
            <a:xfrm>
              <a:off x="6300153" y="564419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4" name="任意多边形: 形状 1663">
              <a:extLst>
                <a:ext uri="{FF2B5EF4-FFF2-40B4-BE49-F238E27FC236}">
                  <a16:creationId xmlns:a16="http://schemas.microsoft.com/office/drawing/2014/main" xmlns="" id="{B264F222-0D3B-49DC-8AB7-AE8713801992}"/>
                </a:ext>
              </a:extLst>
            </p:cNvPr>
            <p:cNvSpPr/>
            <p:nvPr/>
          </p:nvSpPr>
          <p:spPr>
            <a:xfrm>
              <a:off x="6300153" y="5853748"/>
              <a:ext cx="88900" cy="88900"/>
            </a:xfrm>
            <a:custGeom>
              <a:avLst/>
              <a:gdLst>
                <a:gd name="connsiteX0" fmla="*/ 4763 w 88900"/>
                <a:gd name="connsiteY0" fmla="*/ 4762 h 88900"/>
                <a:gd name="connsiteX1" fmla="*/ 86043 w 88900"/>
                <a:gd name="connsiteY1" fmla="*/ 4762 h 88900"/>
                <a:gd name="connsiteX2" fmla="*/ 86043 w 88900"/>
                <a:gd name="connsiteY2" fmla="*/ 89853 h 88900"/>
                <a:gd name="connsiteX3" fmla="*/ 4763 w 88900"/>
                <a:gd name="connsiteY3" fmla="*/ 8985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8900">
                  <a:moveTo>
                    <a:pt x="4763" y="4762"/>
                  </a:moveTo>
                  <a:lnTo>
                    <a:pt x="86043" y="4762"/>
                  </a:lnTo>
                  <a:lnTo>
                    <a:pt x="86043" y="89853"/>
                  </a:lnTo>
                  <a:lnTo>
                    <a:pt x="4763" y="89853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5" name="任意多边形: 形状 1664">
              <a:extLst>
                <a:ext uri="{FF2B5EF4-FFF2-40B4-BE49-F238E27FC236}">
                  <a16:creationId xmlns:a16="http://schemas.microsoft.com/office/drawing/2014/main" xmlns="" id="{869707CE-D189-4253-BC92-BD98A317C27C}"/>
                </a:ext>
              </a:extLst>
            </p:cNvPr>
            <p:cNvSpPr/>
            <p:nvPr/>
          </p:nvSpPr>
          <p:spPr>
            <a:xfrm>
              <a:off x="8915718" y="3345498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2 h 63500"/>
                <a:gd name="connsiteX3" fmla="*/ 4763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6" name="任意多边形: 形状 1665">
              <a:extLst>
                <a:ext uri="{FF2B5EF4-FFF2-40B4-BE49-F238E27FC236}">
                  <a16:creationId xmlns:a16="http://schemas.microsoft.com/office/drawing/2014/main" xmlns="" id="{D9B050CF-529C-404A-8A27-27933CFF1BE3}"/>
                </a:ext>
              </a:extLst>
            </p:cNvPr>
            <p:cNvSpPr/>
            <p:nvPr/>
          </p:nvSpPr>
          <p:spPr>
            <a:xfrm>
              <a:off x="8915718" y="348900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7" name="任意多边形: 形状 1666">
              <a:extLst>
                <a:ext uri="{FF2B5EF4-FFF2-40B4-BE49-F238E27FC236}">
                  <a16:creationId xmlns:a16="http://schemas.microsoft.com/office/drawing/2014/main" xmlns="" id="{7B614AB9-F5D4-4B67-8F2A-C3C9BB08793C}"/>
                </a:ext>
              </a:extLst>
            </p:cNvPr>
            <p:cNvSpPr/>
            <p:nvPr/>
          </p:nvSpPr>
          <p:spPr>
            <a:xfrm>
              <a:off x="8915718" y="3632517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8" name="任意多边形: 形状 1667">
              <a:extLst>
                <a:ext uri="{FF2B5EF4-FFF2-40B4-BE49-F238E27FC236}">
                  <a16:creationId xmlns:a16="http://schemas.microsoft.com/office/drawing/2014/main" xmlns="" id="{E462544D-1BB4-47FC-A0F0-3E6131947FAD}"/>
                </a:ext>
              </a:extLst>
            </p:cNvPr>
            <p:cNvSpPr/>
            <p:nvPr/>
          </p:nvSpPr>
          <p:spPr>
            <a:xfrm>
              <a:off x="8915718" y="3775392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9" name="任意多边形: 形状 1668">
              <a:extLst>
                <a:ext uri="{FF2B5EF4-FFF2-40B4-BE49-F238E27FC236}">
                  <a16:creationId xmlns:a16="http://schemas.microsoft.com/office/drawing/2014/main" xmlns="" id="{3EF299A8-92BF-4AA6-B537-38191257D35B}"/>
                </a:ext>
              </a:extLst>
            </p:cNvPr>
            <p:cNvSpPr/>
            <p:nvPr/>
          </p:nvSpPr>
          <p:spPr>
            <a:xfrm>
              <a:off x="8915718" y="391890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0" name="任意多边形: 形状 1669">
              <a:extLst>
                <a:ext uri="{FF2B5EF4-FFF2-40B4-BE49-F238E27FC236}">
                  <a16:creationId xmlns:a16="http://schemas.microsoft.com/office/drawing/2014/main" xmlns="" id="{05A4A762-8030-4394-A539-D577F6CABD7C}"/>
                </a:ext>
              </a:extLst>
            </p:cNvPr>
            <p:cNvSpPr/>
            <p:nvPr/>
          </p:nvSpPr>
          <p:spPr>
            <a:xfrm>
              <a:off x="8915718" y="405225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1" name="任意多边形: 形状 1670">
              <a:extLst>
                <a:ext uri="{FF2B5EF4-FFF2-40B4-BE49-F238E27FC236}">
                  <a16:creationId xmlns:a16="http://schemas.microsoft.com/office/drawing/2014/main" xmlns="" id="{FD20F0FF-7F69-42B1-AD55-F559C6FBC4B6}"/>
                </a:ext>
              </a:extLst>
            </p:cNvPr>
            <p:cNvSpPr/>
            <p:nvPr/>
          </p:nvSpPr>
          <p:spPr>
            <a:xfrm>
              <a:off x="8915718" y="419576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2" name="任意多边形: 形状 1671">
              <a:extLst>
                <a:ext uri="{FF2B5EF4-FFF2-40B4-BE49-F238E27FC236}">
                  <a16:creationId xmlns:a16="http://schemas.microsoft.com/office/drawing/2014/main" xmlns="" id="{5C66BA50-37DE-48BE-81A9-5B4FE20ED79A}"/>
                </a:ext>
              </a:extLst>
            </p:cNvPr>
            <p:cNvSpPr/>
            <p:nvPr/>
          </p:nvSpPr>
          <p:spPr>
            <a:xfrm>
              <a:off x="8915718" y="433863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3" name="任意多边形: 形状 1672">
              <a:extLst>
                <a:ext uri="{FF2B5EF4-FFF2-40B4-BE49-F238E27FC236}">
                  <a16:creationId xmlns:a16="http://schemas.microsoft.com/office/drawing/2014/main" xmlns="" id="{6CF63B37-0CAA-4AC2-81D1-F81CCFF1A179}"/>
                </a:ext>
              </a:extLst>
            </p:cNvPr>
            <p:cNvSpPr/>
            <p:nvPr/>
          </p:nvSpPr>
          <p:spPr>
            <a:xfrm>
              <a:off x="8915718" y="4482148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2 h 63500"/>
                <a:gd name="connsiteX3" fmla="*/ 4763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2"/>
                  </a:lnTo>
                  <a:lnTo>
                    <a:pt x="4763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4" name="任意多边形: 形状 1673">
              <a:extLst>
                <a:ext uri="{FF2B5EF4-FFF2-40B4-BE49-F238E27FC236}">
                  <a16:creationId xmlns:a16="http://schemas.microsoft.com/office/drawing/2014/main" xmlns="" id="{25FF7798-4350-469F-96A6-F02930360AD7}"/>
                </a:ext>
              </a:extLst>
            </p:cNvPr>
            <p:cNvSpPr/>
            <p:nvPr/>
          </p:nvSpPr>
          <p:spPr>
            <a:xfrm>
              <a:off x="8915718" y="462565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5" name="任意多边形: 形状 1674">
              <a:extLst>
                <a:ext uri="{FF2B5EF4-FFF2-40B4-BE49-F238E27FC236}">
                  <a16:creationId xmlns:a16="http://schemas.microsoft.com/office/drawing/2014/main" xmlns="" id="{EC4CA723-0B42-44F9-AA64-F394C63FCCA9}"/>
                </a:ext>
              </a:extLst>
            </p:cNvPr>
            <p:cNvSpPr/>
            <p:nvPr/>
          </p:nvSpPr>
          <p:spPr>
            <a:xfrm>
              <a:off x="8915718" y="2213293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6" name="任意多边形: 形状 1675">
              <a:extLst>
                <a:ext uri="{FF2B5EF4-FFF2-40B4-BE49-F238E27FC236}">
                  <a16:creationId xmlns:a16="http://schemas.microsoft.com/office/drawing/2014/main" xmlns="" id="{A04C1677-AC34-4F6B-AEF1-A85F805EA05B}"/>
                </a:ext>
              </a:extLst>
            </p:cNvPr>
            <p:cNvSpPr/>
            <p:nvPr/>
          </p:nvSpPr>
          <p:spPr>
            <a:xfrm>
              <a:off x="8915718" y="2356803"/>
              <a:ext cx="12700" cy="63500"/>
            </a:xfrm>
            <a:custGeom>
              <a:avLst/>
              <a:gdLst>
                <a:gd name="connsiteX0" fmla="*/ 4763 w 12700"/>
                <a:gd name="connsiteY0" fmla="*/ 4762 h 63500"/>
                <a:gd name="connsiteX1" fmla="*/ 11748 w 12700"/>
                <a:gd name="connsiteY1" fmla="*/ 4762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2"/>
                  </a:moveTo>
                  <a:lnTo>
                    <a:pt x="11748" y="4762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7" name="任意多边形: 形状 1676">
              <a:extLst>
                <a:ext uri="{FF2B5EF4-FFF2-40B4-BE49-F238E27FC236}">
                  <a16:creationId xmlns:a16="http://schemas.microsoft.com/office/drawing/2014/main" xmlns="" id="{EB6D633D-BC52-4646-A532-753906A3207F}"/>
                </a:ext>
              </a:extLst>
            </p:cNvPr>
            <p:cNvSpPr/>
            <p:nvPr/>
          </p:nvSpPr>
          <p:spPr>
            <a:xfrm>
              <a:off x="8915718" y="250031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8" name="任意多边形: 形状 1677">
              <a:extLst>
                <a:ext uri="{FF2B5EF4-FFF2-40B4-BE49-F238E27FC236}">
                  <a16:creationId xmlns:a16="http://schemas.microsoft.com/office/drawing/2014/main" xmlns="" id="{EC1CD43C-817D-43B6-8BCF-CFB45343E9E1}"/>
                </a:ext>
              </a:extLst>
            </p:cNvPr>
            <p:cNvSpPr/>
            <p:nvPr/>
          </p:nvSpPr>
          <p:spPr>
            <a:xfrm>
              <a:off x="8915718" y="263366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9" name="任意多边形: 形状 1678">
              <a:extLst>
                <a:ext uri="{FF2B5EF4-FFF2-40B4-BE49-F238E27FC236}">
                  <a16:creationId xmlns:a16="http://schemas.microsoft.com/office/drawing/2014/main" xmlns="" id="{6926B319-469B-45F0-BD0F-79F6F6D2D624}"/>
                </a:ext>
              </a:extLst>
            </p:cNvPr>
            <p:cNvSpPr/>
            <p:nvPr/>
          </p:nvSpPr>
          <p:spPr>
            <a:xfrm>
              <a:off x="8915718" y="277653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0" name="任意多边形: 形状 1679">
              <a:extLst>
                <a:ext uri="{FF2B5EF4-FFF2-40B4-BE49-F238E27FC236}">
                  <a16:creationId xmlns:a16="http://schemas.microsoft.com/office/drawing/2014/main" xmlns="" id="{EB3EB604-CDC7-4A72-AFDC-DF353D1944C6}"/>
                </a:ext>
              </a:extLst>
            </p:cNvPr>
            <p:cNvSpPr/>
            <p:nvPr/>
          </p:nvSpPr>
          <p:spPr>
            <a:xfrm>
              <a:off x="8915718" y="292004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1" name="任意多边形: 形状 1680">
              <a:extLst>
                <a:ext uri="{FF2B5EF4-FFF2-40B4-BE49-F238E27FC236}">
                  <a16:creationId xmlns:a16="http://schemas.microsoft.com/office/drawing/2014/main" xmlns="" id="{69BA62B6-3A9C-45E6-8FDF-D2CA809F4C63}"/>
                </a:ext>
              </a:extLst>
            </p:cNvPr>
            <p:cNvSpPr/>
            <p:nvPr/>
          </p:nvSpPr>
          <p:spPr>
            <a:xfrm>
              <a:off x="8915718" y="3063558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2" name="任意多边形: 形状 1681">
              <a:extLst>
                <a:ext uri="{FF2B5EF4-FFF2-40B4-BE49-F238E27FC236}">
                  <a16:creationId xmlns:a16="http://schemas.microsoft.com/office/drawing/2014/main" xmlns="" id="{ED8B671F-1474-4C3A-9B5C-EB5A3C73C8CE}"/>
                </a:ext>
              </a:extLst>
            </p:cNvPr>
            <p:cNvSpPr/>
            <p:nvPr/>
          </p:nvSpPr>
          <p:spPr>
            <a:xfrm>
              <a:off x="8915718" y="3206433"/>
              <a:ext cx="12700" cy="63500"/>
            </a:xfrm>
            <a:custGeom>
              <a:avLst/>
              <a:gdLst>
                <a:gd name="connsiteX0" fmla="*/ 4763 w 12700"/>
                <a:gd name="connsiteY0" fmla="*/ 4763 h 63500"/>
                <a:gd name="connsiteX1" fmla="*/ 11748 w 12700"/>
                <a:gd name="connsiteY1" fmla="*/ 4763 h 63500"/>
                <a:gd name="connsiteX2" fmla="*/ 11748 w 12700"/>
                <a:gd name="connsiteY2" fmla="*/ 63183 h 63500"/>
                <a:gd name="connsiteX3" fmla="*/ 4763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3" y="4763"/>
                  </a:moveTo>
                  <a:lnTo>
                    <a:pt x="11748" y="4763"/>
                  </a:lnTo>
                  <a:lnTo>
                    <a:pt x="11748" y="63183"/>
                  </a:lnTo>
                  <a:lnTo>
                    <a:pt x="4763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3" name="任意多边形: 形状 1682">
              <a:extLst>
                <a:ext uri="{FF2B5EF4-FFF2-40B4-BE49-F238E27FC236}">
                  <a16:creationId xmlns:a16="http://schemas.microsoft.com/office/drawing/2014/main" xmlns="" id="{98795DC9-AEC2-4FFB-84A8-C7442C5E7F4E}"/>
                </a:ext>
              </a:extLst>
            </p:cNvPr>
            <p:cNvSpPr/>
            <p:nvPr/>
          </p:nvSpPr>
          <p:spPr>
            <a:xfrm>
              <a:off x="9061133" y="334549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4" name="任意多边形: 形状 1683">
              <a:extLst>
                <a:ext uri="{FF2B5EF4-FFF2-40B4-BE49-F238E27FC236}">
                  <a16:creationId xmlns:a16="http://schemas.microsoft.com/office/drawing/2014/main" xmlns="" id="{CB399FF7-3B32-4229-ADB9-6435E0A173F3}"/>
                </a:ext>
              </a:extLst>
            </p:cNvPr>
            <p:cNvSpPr/>
            <p:nvPr/>
          </p:nvSpPr>
          <p:spPr>
            <a:xfrm>
              <a:off x="9061133" y="348900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5" name="任意多边形: 形状 1684">
              <a:extLst>
                <a:ext uri="{FF2B5EF4-FFF2-40B4-BE49-F238E27FC236}">
                  <a16:creationId xmlns:a16="http://schemas.microsoft.com/office/drawing/2014/main" xmlns="" id="{9FE94242-CFEA-4242-B396-B215977AA879}"/>
                </a:ext>
              </a:extLst>
            </p:cNvPr>
            <p:cNvSpPr/>
            <p:nvPr/>
          </p:nvSpPr>
          <p:spPr>
            <a:xfrm>
              <a:off x="9061133" y="3632517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6" name="任意多边形: 形状 1685">
              <a:extLst>
                <a:ext uri="{FF2B5EF4-FFF2-40B4-BE49-F238E27FC236}">
                  <a16:creationId xmlns:a16="http://schemas.microsoft.com/office/drawing/2014/main" xmlns="" id="{15AA8A35-53C4-43A1-848F-FE08B8960ED7}"/>
                </a:ext>
              </a:extLst>
            </p:cNvPr>
            <p:cNvSpPr/>
            <p:nvPr/>
          </p:nvSpPr>
          <p:spPr>
            <a:xfrm>
              <a:off x="9061133" y="3775392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7" name="任意多边形: 形状 1686">
              <a:extLst>
                <a:ext uri="{FF2B5EF4-FFF2-40B4-BE49-F238E27FC236}">
                  <a16:creationId xmlns:a16="http://schemas.microsoft.com/office/drawing/2014/main" xmlns="" id="{2B1E29FB-8CB9-4A02-BFA5-9C467CDFC1CB}"/>
                </a:ext>
              </a:extLst>
            </p:cNvPr>
            <p:cNvSpPr/>
            <p:nvPr/>
          </p:nvSpPr>
          <p:spPr>
            <a:xfrm>
              <a:off x="9061133" y="391890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8" name="任意多边形: 形状 1687">
              <a:extLst>
                <a:ext uri="{FF2B5EF4-FFF2-40B4-BE49-F238E27FC236}">
                  <a16:creationId xmlns:a16="http://schemas.microsoft.com/office/drawing/2014/main" xmlns="" id="{27B4FDAB-3DD1-4C3A-A3FB-EA83EAA26115}"/>
                </a:ext>
              </a:extLst>
            </p:cNvPr>
            <p:cNvSpPr/>
            <p:nvPr/>
          </p:nvSpPr>
          <p:spPr>
            <a:xfrm>
              <a:off x="9061133" y="405225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9" name="任意多边形: 形状 1688">
              <a:extLst>
                <a:ext uri="{FF2B5EF4-FFF2-40B4-BE49-F238E27FC236}">
                  <a16:creationId xmlns:a16="http://schemas.microsoft.com/office/drawing/2014/main" xmlns="" id="{CBC0DD1C-CEFC-426D-872F-9CE3C75F5AC6}"/>
                </a:ext>
              </a:extLst>
            </p:cNvPr>
            <p:cNvSpPr/>
            <p:nvPr/>
          </p:nvSpPr>
          <p:spPr>
            <a:xfrm>
              <a:off x="9061133" y="41957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0" name="任意多边形: 形状 1689">
              <a:extLst>
                <a:ext uri="{FF2B5EF4-FFF2-40B4-BE49-F238E27FC236}">
                  <a16:creationId xmlns:a16="http://schemas.microsoft.com/office/drawing/2014/main" xmlns="" id="{6310B225-037B-4EB0-837A-23588E1D3E50}"/>
                </a:ext>
              </a:extLst>
            </p:cNvPr>
            <p:cNvSpPr/>
            <p:nvPr/>
          </p:nvSpPr>
          <p:spPr>
            <a:xfrm>
              <a:off x="9061133" y="43386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1" name="任意多边形: 形状 1690">
              <a:extLst>
                <a:ext uri="{FF2B5EF4-FFF2-40B4-BE49-F238E27FC236}">
                  <a16:creationId xmlns:a16="http://schemas.microsoft.com/office/drawing/2014/main" xmlns="" id="{37F5B7D4-1131-448F-AB59-FDFA98743645}"/>
                </a:ext>
              </a:extLst>
            </p:cNvPr>
            <p:cNvSpPr/>
            <p:nvPr/>
          </p:nvSpPr>
          <p:spPr>
            <a:xfrm>
              <a:off x="9061133" y="4482148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2 h 63500"/>
                <a:gd name="connsiteX3" fmla="*/ 4762 w 12700"/>
                <a:gd name="connsiteY3" fmla="*/ 6318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2"/>
                  </a:lnTo>
                  <a:lnTo>
                    <a:pt x="4762" y="6318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2" name="任意多边形: 形状 1691">
              <a:extLst>
                <a:ext uri="{FF2B5EF4-FFF2-40B4-BE49-F238E27FC236}">
                  <a16:creationId xmlns:a16="http://schemas.microsoft.com/office/drawing/2014/main" xmlns="" id="{3FECF752-0F6A-4453-B32A-45E2B96E5B3B}"/>
                </a:ext>
              </a:extLst>
            </p:cNvPr>
            <p:cNvSpPr/>
            <p:nvPr/>
          </p:nvSpPr>
          <p:spPr>
            <a:xfrm>
              <a:off x="9061133" y="221329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3" name="任意多边形: 形状 1692">
              <a:extLst>
                <a:ext uri="{FF2B5EF4-FFF2-40B4-BE49-F238E27FC236}">
                  <a16:creationId xmlns:a16="http://schemas.microsoft.com/office/drawing/2014/main" xmlns="" id="{9F4A08AB-434C-4BD6-AF96-FBF4E58C013C}"/>
                </a:ext>
              </a:extLst>
            </p:cNvPr>
            <p:cNvSpPr/>
            <p:nvPr/>
          </p:nvSpPr>
          <p:spPr>
            <a:xfrm>
              <a:off x="9061133" y="2356803"/>
              <a:ext cx="12700" cy="63500"/>
            </a:xfrm>
            <a:custGeom>
              <a:avLst/>
              <a:gdLst>
                <a:gd name="connsiteX0" fmla="*/ 4762 w 12700"/>
                <a:gd name="connsiteY0" fmla="*/ 4762 h 63500"/>
                <a:gd name="connsiteX1" fmla="*/ 11747 w 12700"/>
                <a:gd name="connsiteY1" fmla="*/ 4762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2"/>
                  </a:moveTo>
                  <a:lnTo>
                    <a:pt x="11747" y="4762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4" name="任意多边形: 形状 1693">
              <a:extLst>
                <a:ext uri="{FF2B5EF4-FFF2-40B4-BE49-F238E27FC236}">
                  <a16:creationId xmlns:a16="http://schemas.microsoft.com/office/drawing/2014/main" xmlns="" id="{BD5B9B55-638A-44A4-AA13-E8A9C8DDD09D}"/>
                </a:ext>
              </a:extLst>
            </p:cNvPr>
            <p:cNvSpPr/>
            <p:nvPr/>
          </p:nvSpPr>
          <p:spPr>
            <a:xfrm>
              <a:off x="9061133" y="250031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5" name="任意多边形: 形状 1694">
              <a:extLst>
                <a:ext uri="{FF2B5EF4-FFF2-40B4-BE49-F238E27FC236}">
                  <a16:creationId xmlns:a16="http://schemas.microsoft.com/office/drawing/2014/main" xmlns="" id="{12A22781-A25D-426F-B2B7-78C0DC1A61AD}"/>
                </a:ext>
              </a:extLst>
            </p:cNvPr>
            <p:cNvSpPr/>
            <p:nvPr/>
          </p:nvSpPr>
          <p:spPr>
            <a:xfrm>
              <a:off x="9061133" y="263366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6" name="任意多边形: 形状 1695">
              <a:extLst>
                <a:ext uri="{FF2B5EF4-FFF2-40B4-BE49-F238E27FC236}">
                  <a16:creationId xmlns:a16="http://schemas.microsoft.com/office/drawing/2014/main" xmlns="" id="{92D9461C-61C5-4092-9B45-46121AC0CE0F}"/>
                </a:ext>
              </a:extLst>
            </p:cNvPr>
            <p:cNvSpPr/>
            <p:nvPr/>
          </p:nvSpPr>
          <p:spPr>
            <a:xfrm>
              <a:off x="9061133" y="277653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7" name="任意多边形: 形状 1696">
              <a:extLst>
                <a:ext uri="{FF2B5EF4-FFF2-40B4-BE49-F238E27FC236}">
                  <a16:creationId xmlns:a16="http://schemas.microsoft.com/office/drawing/2014/main" xmlns="" id="{1C6307E6-02CA-4604-95E8-0F5A34C5B3C8}"/>
                </a:ext>
              </a:extLst>
            </p:cNvPr>
            <p:cNvSpPr/>
            <p:nvPr/>
          </p:nvSpPr>
          <p:spPr>
            <a:xfrm>
              <a:off x="9061133" y="292004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8" name="任意多边形: 形状 1697">
              <a:extLst>
                <a:ext uri="{FF2B5EF4-FFF2-40B4-BE49-F238E27FC236}">
                  <a16:creationId xmlns:a16="http://schemas.microsoft.com/office/drawing/2014/main" xmlns="" id="{EB5FF8C7-34D6-44CD-9902-27C1DE40885D}"/>
                </a:ext>
              </a:extLst>
            </p:cNvPr>
            <p:cNvSpPr/>
            <p:nvPr/>
          </p:nvSpPr>
          <p:spPr>
            <a:xfrm>
              <a:off x="9061133" y="3063558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9" name="任意多边形: 形状 1698">
              <a:extLst>
                <a:ext uri="{FF2B5EF4-FFF2-40B4-BE49-F238E27FC236}">
                  <a16:creationId xmlns:a16="http://schemas.microsoft.com/office/drawing/2014/main" xmlns="" id="{8B68A82B-431A-41BA-9E1C-30441119CEF7}"/>
                </a:ext>
              </a:extLst>
            </p:cNvPr>
            <p:cNvSpPr/>
            <p:nvPr/>
          </p:nvSpPr>
          <p:spPr>
            <a:xfrm>
              <a:off x="9061133" y="3206433"/>
              <a:ext cx="12700" cy="63500"/>
            </a:xfrm>
            <a:custGeom>
              <a:avLst/>
              <a:gdLst>
                <a:gd name="connsiteX0" fmla="*/ 4762 w 12700"/>
                <a:gd name="connsiteY0" fmla="*/ 4763 h 63500"/>
                <a:gd name="connsiteX1" fmla="*/ 11747 w 12700"/>
                <a:gd name="connsiteY1" fmla="*/ 4763 h 63500"/>
                <a:gd name="connsiteX2" fmla="*/ 11747 w 12700"/>
                <a:gd name="connsiteY2" fmla="*/ 63183 h 63500"/>
                <a:gd name="connsiteX3" fmla="*/ 4762 w 12700"/>
                <a:gd name="connsiteY3" fmla="*/ 6318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0">
                  <a:moveTo>
                    <a:pt x="4762" y="4763"/>
                  </a:moveTo>
                  <a:lnTo>
                    <a:pt x="11747" y="4763"/>
                  </a:lnTo>
                  <a:lnTo>
                    <a:pt x="11747" y="63183"/>
                  </a:lnTo>
                  <a:lnTo>
                    <a:pt x="4762" y="6318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0" name="任意多边形: 形状 1699">
              <a:extLst>
                <a:ext uri="{FF2B5EF4-FFF2-40B4-BE49-F238E27FC236}">
                  <a16:creationId xmlns:a16="http://schemas.microsoft.com/office/drawing/2014/main" xmlns="" id="{831D28B7-5EA5-4D5D-82D6-3DD668AB87F1}"/>
                </a:ext>
              </a:extLst>
            </p:cNvPr>
            <p:cNvSpPr/>
            <p:nvPr/>
          </p:nvSpPr>
          <p:spPr>
            <a:xfrm>
              <a:off x="9623108" y="519906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1" name="任意多边形: 形状 1700">
              <a:extLst>
                <a:ext uri="{FF2B5EF4-FFF2-40B4-BE49-F238E27FC236}">
                  <a16:creationId xmlns:a16="http://schemas.microsoft.com/office/drawing/2014/main" xmlns="" id="{8B7DABC9-6C84-4B52-8BCC-AD5C8EBE7979}"/>
                </a:ext>
              </a:extLst>
            </p:cNvPr>
            <p:cNvSpPr/>
            <p:nvPr/>
          </p:nvSpPr>
          <p:spPr>
            <a:xfrm>
              <a:off x="9623108" y="537051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2" name="任意多边形: 形状 1701">
              <a:extLst>
                <a:ext uri="{FF2B5EF4-FFF2-40B4-BE49-F238E27FC236}">
                  <a16:creationId xmlns:a16="http://schemas.microsoft.com/office/drawing/2014/main" xmlns="" id="{615865BD-6BE0-407C-9935-60AE6E07DE23}"/>
                </a:ext>
              </a:extLst>
            </p:cNvPr>
            <p:cNvSpPr/>
            <p:nvPr/>
          </p:nvSpPr>
          <p:spPr>
            <a:xfrm>
              <a:off x="9623108" y="5542598"/>
              <a:ext cx="19050" cy="76200"/>
            </a:xfrm>
            <a:custGeom>
              <a:avLst/>
              <a:gdLst>
                <a:gd name="connsiteX0" fmla="*/ 4762 w 19050"/>
                <a:gd name="connsiteY0" fmla="*/ 4762 h 76200"/>
                <a:gd name="connsiteX1" fmla="*/ 18732 w 19050"/>
                <a:gd name="connsiteY1" fmla="*/ 4762 h 76200"/>
                <a:gd name="connsiteX2" fmla="*/ 18732 w 19050"/>
                <a:gd name="connsiteY2" fmla="*/ 74612 h 76200"/>
                <a:gd name="connsiteX3" fmla="*/ 4762 w 19050"/>
                <a:gd name="connsiteY3" fmla="*/ 746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2"/>
                  </a:moveTo>
                  <a:lnTo>
                    <a:pt x="18732" y="4762"/>
                  </a:lnTo>
                  <a:lnTo>
                    <a:pt x="18732" y="74612"/>
                  </a:lnTo>
                  <a:lnTo>
                    <a:pt x="4762" y="74612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3" name="任意多边形: 形状 1702">
              <a:extLst>
                <a:ext uri="{FF2B5EF4-FFF2-40B4-BE49-F238E27FC236}">
                  <a16:creationId xmlns:a16="http://schemas.microsoft.com/office/drawing/2014/main" xmlns="" id="{0EBD2FBB-15EE-45A2-9F91-CCEBD16A0B19}"/>
                </a:ext>
              </a:extLst>
            </p:cNvPr>
            <p:cNvSpPr/>
            <p:nvPr/>
          </p:nvSpPr>
          <p:spPr>
            <a:xfrm>
              <a:off x="9623108" y="571468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4" name="任意多边形: 形状 1703">
              <a:extLst>
                <a:ext uri="{FF2B5EF4-FFF2-40B4-BE49-F238E27FC236}">
                  <a16:creationId xmlns:a16="http://schemas.microsoft.com/office/drawing/2014/main" xmlns="" id="{3E981210-6EBF-4AB8-839F-8727A5005655}"/>
                </a:ext>
              </a:extLst>
            </p:cNvPr>
            <p:cNvSpPr/>
            <p:nvPr/>
          </p:nvSpPr>
          <p:spPr>
            <a:xfrm>
              <a:off x="9623108" y="5886133"/>
              <a:ext cx="19050" cy="76200"/>
            </a:xfrm>
            <a:custGeom>
              <a:avLst/>
              <a:gdLst>
                <a:gd name="connsiteX0" fmla="*/ 4762 w 19050"/>
                <a:gd name="connsiteY0" fmla="*/ 4763 h 76200"/>
                <a:gd name="connsiteX1" fmla="*/ 18732 w 19050"/>
                <a:gd name="connsiteY1" fmla="*/ 4763 h 76200"/>
                <a:gd name="connsiteX2" fmla="*/ 18732 w 19050"/>
                <a:gd name="connsiteY2" fmla="*/ 74613 h 76200"/>
                <a:gd name="connsiteX3" fmla="*/ 4762 w 19050"/>
                <a:gd name="connsiteY3" fmla="*/ 746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6200">
                  <a:moveTo>
                    <a:pt x="4762" y="4763"/>
                  </a:moveTo>
                  <a:lnTo>
                    <a:pt x="18732" y="4763"/>
                  </a:lnTo>
                  <a:lnTo>
                    <a:pt x="18732" y="74613"/>
                  </a:lnTo>
                  <a:lnTo>
                    <a:pt x="4762" y="7461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5" name="任意多边形: 形状 1704">
              <a:extLst>
                <a:ext uri="{FF2B5EF4-FFF2-40B4-BE49-F238E27FC236}">
                  <a16:creationId xmlns:a16="http://schemas.microsoft.com/office/drawing/2014/main" xmlns="" id="{9547FBC9-DBAF-4D35-801F-31BC019BF2C5}"/>
                </a:ext>
              </a:extLst>
            </p:cNvPr>
            <p:cNvSpPr/>
            <p:nvPr/>
          </p:nvSpPr>
          <p:spPr>
            <a:xfrm>
              <a:off x="9591358" y="4418648"/>
              <a:ext cx="82550" cy="19050"/>
            </a:xfrm>
            <a:custGeom>
              <a:avLst/>
              <a:gdLst>
                <a:gd name="connsiteX0" fmla="*/ 4762 w 82550"/>
                <a:gd name="connsiteY0" fmla="*/ 4762 h 19050"/>
                <a:gd name="connsiteX1" fmla="*/ 81597 w 82550"/>
                <a:gd name="connsiteY1" fmla="*/ 4762 h 19050"/>
                <a:gd name="connsiteX2" fmla="*/ 81597 w 82550"/>
                <a:gd name="connsiteY2" fmla="*/ 15557 h 19050"/>
                <a:gd name="connsiteX3" fmla="*/ 4762 w 82550"/>
                <a:gd name="connsiteY3" fmla="*/ 155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2"/>
                  </a:moveTo>
                  <a:lnTo>
                    <a:pt x="81597" y="4762"/>
                  </a:lnTo>
                  <a:lnTo>
                    <a:pt x="81597" y="15557"/>
                  </a:lnTo>
                  <a:lnTo>
                    <a:pt x="4762" y="155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6" name="任意多边形: 形状 1705">
              <a:extLst>
                <a:ext uri="{FF2B5EF4-FFF2-40B4-BE49-F238E27FC236}">
                  <a16:creationId xmlns:a16="http://schemas.microsoft.com/office/drawing/2014/main" xmlns="" id="{EECD98B7-B30C-4EC4-934B-8C707F10C73B}"/>
                </a:ext>
              </a:extLst>
            </p:cNvPr>
            <p:cNvSpPr/>
            <p:nvPr/>
          </p:nvSpPr>
          <p:spPr>
            <a:xfrm>
              <a:off x="9591358" y="458882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7" name="任意多边形: 形状 1706">
              <a:extLst>
                <a:ext uri="{FF2B5EF4-FFF2-40B4-BE49-F238E27FC236}">
                  <a16:creationId xmlns:a16="http://schemas.microsoft.com/office/drawing/2014/main" xmlns="" id="{CC9A292D-96CE-4346-A850-4569D33C3DB0}"/>
                </a:ext>
              </a:extLst>
            </p:cNvPr>
            <p:cNvSpPr/>
            <p:nvPr/>
          </p:nvSpPr>
          <p:spPr>
            <a:xfrm>
              <a:off x="9591358" y="475900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8" name="任意多边形: 形状 1707">
              <a:extLst>
                <a:ext uri="{FF2B5EF4-FFF2-40B4-BE49-F238E27FC236}">
                  <a16:creationId xmlns:a16="http://schemas.microsoft.com/office/drawing/2014/main" xmlns="" id="{B4739269-2457-4421-80F4-A100C537066B}"/>
                </a:ext>
              </a:extLst>
            </p:cNvPr>
            <p:cNvSpPr/>
            <p:nvPr/>
          </p:nvSpPr>
          <p:spPr>
            <a:xfrm>
              <a:off x="9591358" y="492918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9" name="任意多边形: 形状 1708">
              <a:extLst>
                <a:ext uri="{FF2B5EF4-FFF2-40B4-BE49-F238E27FC236}">
                  <a16:creationId xmlns:a16="http://schemas.microsoft.com/office/drawing/2014/main" xmlns="" id="{2B97F68B-D73D-4636-8E24-0DE481D83A34}"/>
                </a:ext>
              </a:extLst>
            </p:cNvPr>
            <p:cNvSpPr/>
            <p:nvPr/>
          </p:nvSpPr>
          <p:spPr>
            <a:xfrm>
              <a:off x="9591358" y="5099368"/>
              <a:ext cx="82550" cy="19050"/>
            </a:xfrm>
            <a:custGeom>
              <a:avLst/>
              <a:gdLst>
                <a:gd name="connsiteX0" fmla="*/ 4762 w 82550"/>
                <a:gd name="connsiteY0" fmla="*/ 4762 h 19050"/>
                <a:gd name="connsiteX1" fmla="*/ 81597 w 82550"/>
                <a:gd name="connsiteY1" fmla="*/ 4762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2"/>
                  </a:moveTo>
                  <a:lnTo>
                    <a:pt x="81597" y="4762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0" name="任意多边形: 形状 1709">
              <a:extLst>
                <a:ext uri="{FF2B5EF4-FFF2-40B4-BE49-F238E27FC236}">
                  <a16:creationId xmlns:a16="http://schemas.microsoft.com/office/drawing/2014/main" xmlns="" id="{7CACFEFD-6730-4ACE-9B01-7CC100F534F1}"/>
                </a:ext>
              </a:extLst>
            </p:cNvPr>
            <p:cNvSpPr/>
            <p:nvPr/>
          </p:nvSpPr>
          <p:spPr>
            <a:xfrm>
              <a:off x="9591358" y="5269548"/>
              <a:ext cx="82550" cy="19050"/>
            </a:xfrm>
            <a:custGeom>
              <a:avLst/>
              <a:gdLst>
                <a:gd name="connsiteX0" fmla="*/ 4762 w 82550"/>
                <a:gd name="connsiteY0" fmla="*/ 4762 h 19050"/>
                <a:gd name="connsiteX1" fmla="*/ 81597 w 82550"/>
                <a:gd name="connsiteY1" fmla="*/ 4762 h 19050"/>
                <a:gd name="connsiteX2" fmla="*/ 81597 w 82550"/>
                <a:gd name="connsiteY2" fmla="*/ 15557 h 19050"/>
                <a:gd name="connsiteX3" fmla="*/ 4762 w 82550"/>
                <a:gd name="connsiteY3" fmla="*/ 155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2"/>
                  </a:moveTo>
                  <a:lnTo>
                    <a:pt x="81597" y="4762"/>
                  </a:lnTo>
                  <a:lnTo>
                    <a:pt x="81597" y="15557"/>
                  </a:lnTo>
                  <a:lnTo>
                    <a:pt x="4762" y="155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1" name="任意多边形: 形状 1710">
              <a:extLst>
                <a:ext uri="{FF2B5EF4-FFF2-40B4-BE49-F238E27FC236}">
                  <a16:creationId xmlns:a16="http://schemas.microsoft.com/office/drawing/2014/main" xmlns="" id="{14419EA8-83A8-41DC-912B-0CFE011731A5}"/>
                </a:ext>
              </a:extLst>
            </p:cNvPr>
            <p:cNvSpPr/>
            <p:nvPr/>
          </p:nvSpPr>
          <p:spPr>
            <a:xfrm>
              <a:off x="9591358" y="543972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2" name="任意多边形: 形状 1711">
              <a:extLst>
                <a:ext uri="{FF2B5EF4-FFF2-40B4-BE49-F238E27FC236}">
                  <a16:creationId xmlns:a16="http://schemas.microsoft.com/office/drawing/2014/main" xmlns="" id="{4A6BFE69-5058-4EB4-9A62-4A6CFE7F33D7}"/>
                </a:ext>
              </a:extLst>
            </p:cNvPr>
            <p:cNvSpPr/>
            <p:nvPr/>
          </p:nvSpPr>
          <p:spPr>
            <a:xfrm>
              <a:off x="9591358" y="5609908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3" name="任意多边形: 形状 1712">
              <a:extLst>
                <a:ext uri="{FF2B5EF4-FFF2-40B4-BE49-F238E27FC236}">
                  <a16:creationId xmlns:a16="http://schemas.microsoft.com/office/drawing/2014/main" xmlns="" id="{5F839E05-45F9-422E-B8C6-086CA0F77E43}"/>
                </a:ext>
              </a:extLst>
            </p:cNvPr>
            <p:cNvSpPr/>
            <p:nvPr/>
          </p:nvSpPr>
          <p:spPr>
            <a:xfrm>
              <a:off x="9591358" y="5779453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4" name="任意多边形: 形状 1713">
              <a:extLst>
                <a:ext uri="{FF2B5EF4-FFF2-40B4-BE49-F238E27FC236}">
                  <a16:creationId xmlns:a16="http://schemas.microsoft.com/office/drawing/2014/main" xmlns="" id="{CAE65E90-82F7-441E-9174-81B4BF420017}"/>
                </a:ext>
              </a:extLst>
            </p:cNvPr>
            <p:cNvSpPr/>
            <p:nvPr/>
          </p:nvSpPr>
          <p:spPr>
            <a:xfrm>
              <a:off x="9591358" y="5949633"/>
              <a:ext cx="82550" cy="19050"/>
            </a:xfrm>
            <a:custGeom>
              <a:avLst/>
              <a:gdLst>
                <a:gd name="connsiteX0" fmla="*/ 4762 w 82550"/>
                <a:gd name="connsiteY0" fmla="*/ 4763 h 19050"/>
                <a:gd name="connsiteX1" fmla="*/ 81597 w 82550"/>
                <a:gd name="connsiteY1" fmla="*/ 4763 h 19050"/>
                <a:gd name="connsiteX2" fmla="*/ 81597 w 82550"/>
                <a:gd name="connsiteY2" fmla="*/ 15558 h 19050"/>
                <a:gd name="connsiteX3" fmla="*/ 4762 w 82550"/>
                <a:gd name="connsiteY3" fmla="*/ 155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19050">
                  <a:moveTo>
                    <a:pt x="4762" y="4763"/>
                  </a:moveTo>
                  <a:lnTo>
                    <a:pt x="81597" y="4763"/>
                  </a:lnTo>
                  <a:lnTo>
                    <a:pt x="81597" y="15558"/>
                  </a:lnTo>
                  <a:lnTo>
                    <a:pt x="4762" y="155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5" name="任意多边形: 形状 1714">
              <a:extLst>
                <a:ext uri="{FF2B5EF4-FFF2-40B4-BE49-F238E27FC236}">
                  <a16:creationId xmlns:a16="http://schemas.microsoft.com/office/drawing/2014/main" xmlns="" id="{FC0AEB78-9F31-4695-87A1-F943291132E5}"/>
                </a:ext>
              </a:extLst>
            </p:cNvPr>
            <p:cNvSpPr/>
            <p:nvPr/>
          </p:nvSpPr>
          <p:spPr>
            <a:xfrm>
              <a:off x="8840788" y="4800283"/>
              <a:ext cx="361950" cy="781050"/>
            </a:xfrm>
            <a:custGeom>
              <a:avLst/>
              <a:gdLst>
                <a:gd name="connsiteX0" fmla="*/ 4763 w 361950"/>
                <a:gd name="connsiteY0" fmla="*/ 4763 h 781050"/>
                <a:gd name="connsiteX1" fmla="*/ 362903 w 361950"/>
                <a:gd name="connsiteY1" fmla="*/ 4763 h 781050"/>
                <a:gd name="connsiteX2" fmla="*/ 362903 w 361950"/>
                <a:gd name="connsiteY2" fmla="*/ 778828 h 781050"/>
                <a:gd name="connsiteX3" fmla="*/ 4763 w 361950"/>
                <a:gd name="connsiteY3" fmla="*/ 778828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781050">
                  <a:moveTo>
                    <a:pt x="4763" y="4763"/>
                  </a:moveTo>
                  <a:lnTo>
                    <a:pt x="362903" y="4763"/>
                  </a:lnTo>
                  <a:lnTo>
                    <a:pt x="362903" y="778828"/>
                  </a:lnTo>
                  <a:lnTo>
                    <a:pt x="4763" y="77882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6" name="任意多边形: 形状 1715">
              <a:extLst>
                <a:ext uri="{FF2B5EF4-FFF2-40B4-BE49-F238E27FC236}">
                  <a16:creationId xmlns:a16="http://schemas.microsoft.com/office/drawing/2014/main" xmlns="" id="{15185BCA-B451-43D5-8331-536E588C93A5}"/>
                </a:ext>
              </a:extLst>
            </p:cNvPr>
            <p:cNvSpPr/>
            <p:nvPr/>
          </p:nvSpPr>
          <p:spPr>
            <a:xfrm>
              <a:off x="8840788" y="4594542"/>
              <a:ext cx="438150" cy="209550"/>
            </a:xfrm>
            <a:custGeom>
              <a:avLst/>
              <a:gdLst>
                <a:gd name="connsiteX0" fmla="*/ 362903 w 438150"/>
                <a:gd name="connsiteY0" fmla="*/ 210503 h 209550"/>
                <a:gd name="connsiteX1" fmla="*/ 4763 w 438150"/>
                <a:gd name="connsiteY1" fmla="*/ 210503 h 209550"/>
                <a:gd name="connsiteX2" fmla="*/ 212407 w 438150"/>
                <a:gd name="connsiteY2" fmla="*/ 4763 h 209550"/>
                <a:gd name="connsiteX3" fmla="*/ 437197 w 43815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09550">
                  <a:moveTo>
                    <a:pt x="362903" y="210503"/>
                  </a:moveTo>
                  <a:lnTo>
                    <a:pt x="4763" y="210503"/>
                  </a:lnTo>
                  <a:lnTo>
                    <a:pt x="212407" y="4763"/>
                  </a:lnTo>
                  <a:lnTo>
                    <a:pt x="437197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7" name="任意多边形: 形状 1716">
              <a:extLst>
                <a:ext uri="{FF2B5EF4-FFF2-40B4-BE49-F238E27FC236}">
                  <a16:creationId xmlns:a16="http://schemas.microsoft.com/office/drawing/2014/main" xmlns="" id="{1E5D4B61-F4DA-4ECB-AAA1-F62E65DCEC76}"/>
                </a:ext>
              </a:extLst>
            </p:cNvPr>
            <p:cNvSpPr/>
            <p:nvPr/>
          </p:nvSpPr>
          <p:spPr>
            <a:xfrm>
              <a:off x="9048432" y="4594542"/>
              <a:ext cx="457200" cy="209550"/>
            </a:xfrm>
            <a:custGeom>
              <a:avLst/>
              <a:gdLst>
                <a:gd name="connsiteX0" fmla="*/ 96838 w 457200"/>
                <a:gd name="connsiteY0" fmla="*/ 210503 h 209550"/>
                <a:gd name="connsiteX1" fmla="*/ 454343 w 457200"/>
                <a:gd name="connsiteY1" fmla="*/ 210503 h 209550"/>
                <a:gd name="connsiteX2" fmla="*/ 229553 w 457200"/>
                <a:gd name="connsiteY2" fmla="*/ 4763 h 209550"/>
                <a:gd name="connsiteX3" fmla="*/ 4763 w 457200"/>
                <a:gd name="connsiteY3" fmla="*/ 47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9550">
                  <a:moveTo>
                    <a:pt x="96838" y="210503"/>
                  </a:moveTo>
                  <a:lnTo>
                    <a:pt x="454343" y="210503"/>
                  </a:lnTo>
                  <a:lnTo>
                    <a:pt x="229553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8" name="任意多边形: 形状 1717">
              <a:extLst>
                <a:ext uri="{FF2B5EF4-FFF2-40B4-BE49-F238E27FC236}">
                  <a16:creationId xmlns:a16="http://schemas.microsoft.com/office/drawing/2014/main" xmlns="" id="{AAB436E1-1512-40C8-8F1E-45FE47A6A276}"/>
                </a:ext>
              </a:extLst>
            </p:cNvPr>
            <p:cNvSpPr/>
            <p:nvPr/>
          </p:nvSpPr>
          <p:spPr>
            <a:xfrm>
              <a:off x="9140508" y="4800283"/>
              <a:ext cx="361950" cy="781050"/>
            </a:xfrm>
            <a:custGeom>
              <a:avLst/>
              <a:gdLst>
                <a:gd name="connsiteX0" fmla="*/ 4762 w 361950"/>
                <a:gd name="connsiteY0" fmla="*/ 4763 h 781050"/>
                <a:gd name="connsiteX1" fmla="*/ 362902 w 361950"/>
                <a:gd name="connsiteY1" fmla="*/ 4763 h 781050"/>
                <a:gd name="connsiteX2" fmla="*/ 362902 w 361950"/>
                <a:gd name="connsiteY2" fmla="*/ 778828 h 781050"/>
                <a:gd name="connsiteX3" fmla="*/ 4762 w 361950"/>
                <a:gd name="connsiteY3" fmla="*/ 778828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781050">
                  <a:moveTo>
                    <a:pt x="4762" y="4763"/>
                  </a:moveTo>
                  <a:lnTo>
                    <a:pt x="362902" y="4763"/>
                  </a:lnTo>
                  <a:lnTo>
                    <a:pt x="362902" y="778828"/>
                  </a:lnTo>
                  <a:lnTo>
                    <a:pt x="4762" y="77882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9" name="任意多边形: 形状 1718">
              <a:extLst>
                <a:ext uri="{FF2B5EF4-FFF2-40B4-BE49-F238E27FC236}">
                  <a16:creationId xmlns:a16="http://schemas.microsoft.com/office/drawing/2014/main" xmlns="" id="{3CB1E558-7ADD-44A2-9F97-EB23216FDBA9}"/>
                </a:ext>
              </a:extLst>
            </p:cNvPr>
            <p:cNvSpPr/>
            <p:nvPr/>
          </p:nvSpPr>
          <p:spPr>
            <a:xfrm>
              <a:off x="9403398" y="4858068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0" name="任意多边形: 形状 1719">
              <a:extLst>
                <a:ext uri="{FF2B5EF4-FFF2-40B4-BE49-F238E27FC236}">
                  <a16:creationId xmlns:a16="http://schemas.microsoft.com/office/drawing/2014/main" xmlns="" id="{D9278FAA-40D0-4EB5-A22E-423749869AAD}"/>
                </a:ext>
              </a:extLst>
            </p:cNvPr>
            <p:cNvSpPr/>
            <p:nvPr/>
          </p:nvSpPr>
          <p:spPr>
            <a:xfrm>
              <a:off x="9304338" y="4858068"/>
              <a:ext cx="63500" cy="69850"/>
            </a:xfrm>
            <a:custGeom>
              <a:avLst/>
              <a:gdLst>
                <a:gd name="connsiteX0" fmla="*/ 4763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1" name="任意多边形: 形状 1720">
              <a:extLst>
                <a:ext uri="{FF2B5EF4-FFF2-40B4-BE49-F238E27FC236}">
                  <a16:creationId xmlns:a16="http://schemas.microsoft.com/office/drawing/2014/main" xmlns="" id="{3D2ABA33-C1B4-426E-9A88-2D820B35C397}"/>
                </a:ext>
              </a:extLst>
            </p:cNvPr>
            <p:cNvSpPr/>
            <p:nvPr/>
          </p:nvSpPr>
          <p:spPr>
            <a:xfrm>
              <a:off x="9207183" y="4858068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2" name="任意多边形: 形状 1721">
              <a:extLst>
                <a:ext uri="{FF2B5EF4-FFF2-40B4-BE49-F238E27FC236}">
                  <a16:creationId xmlns:a16="http://schemas.microsoft.com/office/drawing/2014/main" xmlns="" id="{860686E2-37BE-40FB-8ADF-7C97167056A2}"/>
                </a:ext>
              </a:extLst>
            </p:cNvPr>
            <p:cNvSpPr/>
            <p:nvPr/>
          </p:nvSpPr>
          <p:spPr>
            <a:xfrm>
              <a:off x="9403398" y="500856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3" name="任意多边形: 形状 1722">
              <a:extLst>
                <a:ext uri="{FF2B5EF4-FFF2-40B4-BE49-F238E27FC236}">
                  <a16:creationId xmlns:a16="http://schemas.microsoft.com/office/drawing/2014/main" xmlns="" id="{1538A63E-0813-46D1-B8F9-2C9C36FA0003}"/>
                </a:ext>
              </a:extLst>
            </p:cNvPr>
            <p:cNvSpPr/>
            <p:nvPr/>
          </p:nvSpPr>
          <p:spPr>
            <a:xfrm>
              <a:off x="9304338" y="5008563"/>
              <a:ext cx="63500" cy="69850"/>
            </a:xfrm>
            <a:custGeom>
              <a:avLst/>
              <a:gdLst>
                <a:gd name="connsiteX0" fmla="*/ 4763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4" name="任意多边形: 形状 1723">
              <a:extLst>
                <a:ext uri="{FF2B5EF4-FFF2-40B4-BE49-F238E27FC236}">
                  <a16:creationId xmlns:a16="http://schemas.microsoft.com/office/drawing/2014/main" xmlns="" id="{18FF6814-49B5-4400-8F75-7D259128AEAB}"/>
                </a:ext>
              </a:extLst>
            </p:cNvPr>
            <p:cNvSpPr/>
            <p:nvPr/>
          </p:nvSpPr>
          <p:spPr>
            <a:xfrm>
              <a:off x="9207183" y="500856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5" name="任意多边形: 形状 1724">
              <a:extLst>
                <a:ext uri="{FF2B5EF4-FFF2-40B4-BE49-F238E27FC236}">
                  <a16:creationId xmlns:a16="http://schemas.microsoft.com/office/drawing/2014/main" xmlns="" id="{FBBC5163-975B-4593-90B2-7C774CCCA381}"/>
                </a:ext>
              </a:extLst>
            </p:cNvPr>
            <p:cNvSpPr/>
            <p:nvPr/>
          </p:nvSpPr>
          <p:spPr>
            <a:xfrm>
              <a:off x="9403398" y="515969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6" name="任意多边形: 形状 1725">
              <a:extLst>
                <a:ext uri="{FF2B5EF4-FFF2-40B4-BE49-F238E27FC236}">
                  <a16:creationId xmlns:a16="http://schemas.microsoft.com/office/drawing/2014/main" xmlns="" id="{2AD043D3-6591-4332-AA40-32DA736E54F1}"/>
                </a:ext>
              </a:extLst>
            </p:cNvPr>
            <p:cNvSpPr/>
            <p:nvPr/>
          </p:nvSpPr>
          <p:spPr>
            <a:xfrm>
              <a:off x="9304338" y="5159693"/>
              <a:ext cx="63500" cy="69850"/>
            </a:xfrm>
            <a:custGeom>
              <a:avLst/>
              <a:gdLst>
                <a:gd name="connsiteX0" fmla="*/ 4763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7" name="任意多边形: 形状 1726">
              <a:extLst>
                <a:ext uri="{FF2B5EF4-FFF2-40B4-BE49-F238E27FC236}">
                  <a16:creationId xmlns:a16="http://schemas.microsoft.com/office/drawing/2014/main" xmlns="" id="{4F56FFE9-44A5-472D-BF72-5BA55CE1781D}"/>
                </a:ext>
              </a:extLst>
            </p:cNvPr>
            <p:cNvSpPr/>
            <p:nvPr/>
          </p:nvSpPr>
          <p:spPr>
            <a:xfrm>
              <a:off x="9207183" y="515969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8" name="任意多边形: 形状 1727">
              <a:extLst>
                <a:ext uri="{FF2B5EF4-FFF2-40B4-BE49-F238E27FC236}">
                  <a16:creationId xmlns:a16="http://schemas.microsoft.com/office/drawing/2014/main" xmlns="" id="{791B7157-9C7C-494D-B6FE-BE87337A9844}"/>
                </a:ext>
              </a:extLst>
            </p:cNvPr>
            <p:cNvSpPr/>
            <p:nvPr/>
          </p:nvSpPr>
          <p:spPr>
            <a:xfrm>
              <a:off x="9403398" y="531082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7 h 69850"/>
                <a:gd name="connsiteX3" fmla="*/ 4762 w 63500"/>
                <a:gd name="connsiteY3" fmla="*/ 6635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7"/>
                  </a:lnTo>
                  <a:lnTo>
                    <a:pt x="4762" y="663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9" name="任意多边形: 形状 1728">
              <a:extLst>
                <a:ext uri="{FF2B5EF4-FFF2-40B4-BE49-F238E27FC236}">
                  <a16:creationId xmlns:a16="http://schemas.microsoft.com/office/drawing/2014/main" xmlns="" id="{DEEC31BF-590E-43D1-BEFC-1DFA2EC28525}"/>
                </a:ext>
              </a:extLst>
            </p:cNvPr>
            <p:cNvSpPr/>
            <p:nvPr/>
          </p:nvSpPr>
          <p:spPr>
            <a:xfrm>
              <a:off x="9304338" y="5310823"/>
              <a:ext cx="63500" cy="69850"/>
            </a:xfrm>
            <a:custGeom>
              <a:avLst/>
              <a:gdLst>
                <a:gd name="connsiteX0" fmla="*/ 4763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7 h 69850"/>
                <a:gd name="connsiteX3" fmla="*/ 4763 w 63500"/>
                <a:gd name="connsiteY3" fmla="*/ 6635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2"/>
                  </a:moveTo>
                  <a:lnTo>
                    <a:pt x="63182" y="4762"/>
                  </a:lnTo>
                  <a:lnTo>
                    <a:pt x="63182" y="66357"/>
                  </a:lnTo>
                  <a:lnTo>
                    <a:pt x="4763" y="663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0" name="任意多边形: 形状 1729">
              <a:extLst>
                <a:ext uri="{FF2B5EF4-FFF2-40B4-BE49-F238E27FC236}">
                  <a16:creationId xmlns:a16="http://schemas.microsoft.com/office/drawing/2014/main" xmlns="" id="{D09A9205-D216-4B6D-8241-2E55C844988F}"/>
                </a:ext>
              </a:extLst>
            </p:cNvPr>
            <p:cNvSpPr/>
            <p:nvPr/>
          </p:nvSpPr>
          <p:spPr>
            <a:xfrm>
              <a:off x="9207183" y="5310823"/>
              <a:ext cx="63500" cy="69850"/>
            </a:xfrm>
            <a:custGeom>
              <a:avLst/>
              <a:gdLst>
                <a:gd name="connsiteX0" fmla="*/ 4762 w 63500"/>
                <a:gd name="connsiteY0" fmla="*/ 4762 h 69850"/>
                <a:gd name="connsiteX1" fmla="*/ 63182 w 63500"/>
                <a:gd name="connsiteY1" fmla="*/ 4762 h 69850"/>
                <a:gd name="connsiteX2" fmla="*/ 63182 w 63500"/>
                <a:gd name="connsiteY2" fmla="*/ 66357 h 69850"/>
                <a:gd name="connsiteX3" fmla="*/ 4762 w 63500"/>
                <a:gd name="connsiteY3" fmla="*/ 66357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2"/>
                  </a:moveTo>
                  <a:lnTo>
                    <a:pt x="63182" y="4762"/>
                  </a:lnTo>
                  <a:lnTo>
                    <a:pt x="63182" y="66357"/>
                  </a:lnTo>
                  <a:lnTo>
                    <a:pt x="4762" y="66357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1" name="任意多边形: 形状 1730">
              <a:extLst>
                <a:ext uri="{FF2B5EF4-FFF2-40B4-BE49-F238E27FC236}">
                  <a16:creationId xmlns:a16="http://schemas.microsoft.com/office/drawing/2014/main" xmlns="" id="{348829C6-F9B3-41CF-B1E3-7A46D0A8FC76}"/>
                </a:ext>
              </a:extLst>
            </p:cNvPr>
            <p:cNvSpPr/>
            <p:nvPr/>
          </p:nvSpPr>
          <p:spPr>
            <a:xfrm>
              <a:off x="9403398" y="546195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2" name="任意多边形: 形状 1731">
              <a:extLst>
                <a:ext uri="{FF2B5EF4-FFF2-40B4-BE49-F238E27FC236}">
                  <a16:creationId xmlns:a16="http://schemas.microsoft.com/office/drawing/2014/main" xmlns="" id="{0C47E8F1-C9C9-45A7-8552-98CC3F220102}"/>
                </a:ext>
              </a:extLst>
            </p:cNvPr>
            <p:cNvSpPr/>
            <p:nvPr/>
          </p:nvSpPr>
          <p:spPr>
            <a:xfrm>
              <a:off x="9304338" y="5461953"/>
              <a:ext cx="63500" cy="69850"/>
            </a:xfrm>
            <a:custGeom>
              <a:avLst/>
              <a:gdLst>
                <a:gd name="connsiteX0" fmla="*/ 4763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3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3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3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3" name="任意多边形: 形状 1732">
              <a:extLst>
                <a:ext uri="{FF2B5EF4-FFF2-40B4-BE49-F238E27FC236}">
                  <a16:creationId xmlns:a16="http://schemas.microsoft.com/office/drawing/2014/main" xmlns="" id="{8E2EB1E3-C15A-41A4-B145-594EF01EC683}"/>
                </a:ext>
              </a:extLst>
            </p:cNvPr>
            <p:cNvSpPr/>
            <p:nvPr/>
          </p:nvSpPr>
          <p:spPr>
            <a:xfrm>
              <a:off x="9207183" y="5461953"/>
              <a:ext cx="63500" cy="69850"/>
            </a:xfrm>
            <a:custGeom>
              <a:avLst/>
              <a:gdLst>
                <a:gd name="connsiteX0" fmla="*/ 4762 w 63500"/>
                <a:gd name="connsiteY0" fmla="*/ 4763 h 69850"/>
                <a:gd name="connsiteX1" fmla="*/ 63182 w 63500"/>
                <a:gd name="connsiteY1" fmla="*/ 4763 h 69850"/>
                <a:gd name="connsiteX2" fmla="*/ 63182 w 63500"/>
                <a:gd name="connsiteY2" fmla="*/ 66358 h 69850"/>
                <a:gd name="connsiteX3" fmla="*/ 4762 w 63500"/>
                <a:gd name="connsiteY3" fmla="*/ 6635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9850">
                  <a:moveTo>
                    <a:pt x="4762" y="4763"/>
                  </a:moveTo>
                  <a:lnTo>
                    <a:pt x="63182" y="4763"/>
                  </a:lnTo>
                  <a:lnTo>
                    <a:pt x="63182" y="66358"/>
                  </a:lnTo>
                  <a:lnTo>
                    <a:pt x="4762" y="6635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4" name="任意多边形: 形状 1733">
              <a:extLst>
                <a:ext uri="{FF2B5EF4-FFF2-40B4-BE49-F238E27FC236}">
                  <a16:creationId xmlns:a16="http://schemas.microsoft.com/office/drawing/2014/main" xmlns="" id="{AB264148-AD8F-44B6-8BE7-A46B05A679BF}"/>
                </a:ext>
              </a:extLst>
            </p:cNvPr>
            <p:cNvSpPr/>
            <p:nvPr/>
          </p:nvSpPr>
          <p:spPr>
            <a:xfrm>
              <a:off x="9003348" y="5597208"/>
              <a:ext cx="520700" cy="425450"/>
            </a:xfrm>
            <a:custGeom>
              <a:avLst/>
              <a:gdLst>
                <a:gd name="connsiteX0" fmla="*/ 4762 w 520700"/>
                <a:gd name="connsiteY0" fmla="*/ 4763 h 425450"/>
                <a:gd name="connsiteX1" fmla="*/ 519747 w 520700"/>
                <a:gd name="connsiteY1" fmla="*/ 4763 h 425450"/>
                <a:gd name="connsiteX2" fmla="*/ 519747 w 520700"/>
                <a:gd name="connsiteY2" fmla="*/ 425768 h 425450"/>
                <a:gd name="connsiteX3" fmla="*/ 4762 w 520700"/>
                <a:gd name="connsiteY3" fmla="*/ 425768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425450">
                  <a:moveTo>
                    <a:pt x="4762" y="4763"/>
                  </a:moveTo>
                  <a:lnTo>
                    <a:pt x="519747" y="4763"/>
                  </a:lnTo>
                  <a:lnTo>
                    <a:pt x="519747" y="425768"/>
                  </a:lnTo>
                  <a:lnTo>
                    <a:pt x="4762" y="42576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5" name="任意多边形: 形状 1734">
              <a:extLst>
                <a:ext uri="{FF2B5EF4-FFF2-40B4-BE49-F238E27FC236}">
                  <a16:creationId xmlns:a16="http://schemas.microsoft.com/office/drawing/2014/main" xmlns="" id="{DC20D7DF-B3FF-4A8D-9C4C-70DFB94EB82B}"/>
                </a:ext>
              </a:extLst>
            </p:cNvPr>
            <p:cNvSpPr/>
            <p:nvPr/>
          </p:nvSpPr>
          <p:spPr>
            <a:xfrm>
              <a:off x="8788082" y="5301297"/>
              <a:ext cx="736600" cy="304800"/>
            </a:xfrm>
            <a:custGeom>
              <a:avLst/>
              <a:gdLst>
                <a:gd name="connsiteX0" fmla="*/ 220028 w 736600"/>
                <a:gd name="connsiteY0" fmla="*/ 300673 h 304800"/>
                <a:gd name="connsiteX1" fmla="*/ 735013 w 736600"/>
                <a:gd name="connsiteY1" fmla="*/ 300673 h 304800"/>
                <a:gd name="connsiteX2" fmla="*/ 519748 w 736600"/>
                <a:gd name="connsiteY2" fmla="*/ 4763 h 304800"/>
                <a:gd name="connsiteX3" fmla="*/ 4763 w 736600"/>
                <a:gd name="connsiteY3" fmla="*/ 476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600" h="304800">
                  <a:moveTo>
                    <a:pt x="220028" y="300673"/>
                  </a:moveTo>
                  <a:lnTo>
                    <a:pt x="735013" y="300673"/>
                  </a:lnTo>
                  <a:lnTo>
                    <a:pt x="51974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6" name="任意多边形: 形状 1735">
              <a:extLst>
                <a:ext uri="{FF2B5EF4-FFF2-40B4-BE49-F238E27FC236}">
                  <a16:creationId xmlns:a16="http://schemas.microsoft.com/office/drawing/2014/main" xmlns="" id="{6B6C57A6-A80F-4A1D-BD37-BD607A272055}"/>
                </a:ext>
              </a:extLst>
            </p:cNvPr>
            <p:cNvSpPr/>
            <p:nvPr/>
          </p:nvSpPr>
          <p:spPr>
            <a:xfrm>
              <a:off x="8572818" y="5301297"/>
              <a:ext cx="736600" cy="304800"/>
            </a:xfrm>
            <a:custGeom>
              <a:avLst/>
              <a:gdLst>
                <a:gd name="connsiteX0" fmla="*/ 519747 w 736600"/>
                <a:gd name="connsiteY0" fmla="*/ 300673 h 304800"/>
                <a:gd name="connsiteX1" fmla="*/ 4763 w 736600"/>
                <a:gd name="connsiteY1" fmla="*/ 300673 h 304800"/>
                <a:gd name="connsiteX2" fmla="*/ 220027 w 736600"/>
                <a:gd name="connsiteY2" fmla="*/ 4763 h 304800"/>
                <a:gd name="connsiteX3" fmla="*/ 735013 w 736600"/>
                <a:gd name="connsiteY3" fmla="*/ 476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600" h="304800">
                  <a:moveTo>
                    <a:pt x="519747" y="300673"/>
                  </a:moveTo>
                  <a:lnTo>
                    <a:pt x="4763" y="300673"/>
                  </a:lnTo>
                  <a:lnTo>
                    <a:pt x="220027" y="4763"/>
                  </a:lnTo>
                  <a:lnTo>
                    <a:pt x="735013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7" name="任意多边形: 形状 1736">
              <a:extLst>
                <a:ext uri="{FF2B5EF4-FFF2-40B4-BE49-F238E27FC236}">
                  <a16:creationId xmlns:a16="http://schemas.microsoft.com/office/drawing/2014/main" xmlns="" id="{C7D66CC7-DA30-419E-8CD8-24FDD11906B6}"/>
                </a:ext>
              </a:extLst>
            </p:cNvPr>
            <p:cNvSpPr/>
            <p:nvPr/>
          </p:nvSpPr>
          <p:spPr>
            <a:xfrm>
              <a:off x="8572818" y="5597208"/>
              <a:ext cx="520700" cy="425450"/>
            </a:xfrm>
            <a:custGeom>
              <a:avLst/>
              <a:gdLst>
                <a:gd name="connsiteX0" fmla="*/ 4763 w 520700"/>
                <a:gd name="connsiteY0" fmla="*/ 4763 h 425450"/>
                <a:gd name="connsiteX1" fmla="*/ 519748 w 520700"/>
                <a:gd name="connsiteY1" fmla="*/ 4763 h 425450"/>
                <a:gd name="connsiteX2" fmla="*/ 519748 w 520700"/>
                <a:gd name="connsiteY2" fmla="*/ 425768 h 425450"/>
                <a:gd name="connsiteX3" fmla="*/ 4763 w 520700"/>
                <a:gd name="connsiteY3" fmla="*/ 425768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700" h="425450">
                  <a:moveTo>
                    <a:pt x="4763" y="4763"/>
                  </a:moveTo>
                  <a:lnTo>
                    <a:pt x="519748" y="4763"/>
                  </a:lnTo>
                  <a:lnTo>
                    <a:pt x="519748" y="425768"/>
                  </a:lnTo>
                  <a:lnTo>
                    <a:pt x="4763" y="425768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8" name="任意多边形: 形状 1737">
              <a:extLst>
                <a:ext uri="{FF2B5EF4-FFF2-40B4-BE49-F238E27FC236}">
                  <a16:creationId xmlns:a16="http://schemas.microsoft.com/office/drawing/2014/main" xmlns="" id="{B464B659-DA54-4F8C-A1CD-4A4D0B2AB169}"/>
                </a:ext>
              </a:extLst>
            </p:cNvPr>
            <p:cNvSpPr/>
            <p:nvPr/>
          </p:nvSpPr>
          <p:spPr>
            <a:xfrm>
              <a:off x="8624888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9" name="任意多边形: 形状 1738">
              <a:extLst>
                <a:ext uri="{FF2B5EF4-FFF2-40B4-BE49-F238E27FC236}">
                  <a16:creationId xmlns:a16="http://schemas.microsoft.com/office/drawing/2014/main" xmlns="" id="{F66C5F13-4A20-41EC-A618-7E71D4953B5E}"/>
                </a:ext>
              </a:extLst>
            </p:cNvPr>
            <p:cNvSpPr/>
            <p:nvPr/>
          </p:nvSpPr>
          <p:spPr>
            <a:xfrm>
              <a:off x="8767128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0" name="任意多边形: 形状 1739">
              <a:extLst>
                <a:ext uri="{FF2B5EF4-FFF2-40B4-BE49-F238E27FC236}">
                  <a16:creationId xmlns:a16="http://schemas.microsoft.com/office/drawing/2014/main" xmlns="" id="{8065851B-43D0-476D-9EC7-D59DE55D216A}"/>
                </a:ext>
              </a:extLst>
            </p:cNvPr>
            <p:cNvSpPr/>
            <p:nvPr/>
          </p:nvSpPr>
          <p:spPr>
            <a:xfrm>
              <a:off x="8907463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1" name="任意多边形: 形状 1740">
              <a:extLst>
                <a:ext uri="{FF2B5EF4-FFF2-40B4-BE49-F238E27FC236}">
                  <a16:creationId xmlns:a16="http://schemas.microsoft.com/office/drawing/2014/main" xmlns="" id="{0499BB5A-83EE-4018-9EA9-4AF1F0C21BC3}"/>
                </a:ext>
              </a:extLst>
            </p:cNvPr>
            <p:cNvSpPr/>
            <p:nvPr/>
          </p:nvSpPr>
          <p:spPr>
            <a:xfrm>
              <a:off x="8624888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2" name="任意多边形: 形状 1741">
              <a:extLst>
                <a:ext uri="{FF2B5EF4-FFF2-40B4-BE49-F238E27FC236}">
                  <a16:creationId xmlns:a16="http://schemas.microsoft.com/office/drawing/2014/main" xmlns="" id="{51614B8F-6EBA-47A7-B4E0-1545351B44D4}"/>
                </a:ext>
              </a:extLst>
            </p:cNvPr>
            <p:cNvSpPr/>
            <p:nvPr/>
          </p:nvSpPr>
          <p:spPr>
            <a:xfrm>
              <a:off x="8767128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3" name="任意多边形: 形状 1742">
              <a:extLst>
                <a:ext uri="{FF2B5EF4-FFF2-40B4-BE49-F238E27FC236}">
                  <a16:creationId xmlns:a16="http://schemas.microsoft.com/office/drawing/2014/main" xmlns="" id="{9DD0C74C-C5DE-41D4-9D96-5B5F3E7D67D9}"/>
                </a:ext>
              </a:extLst>
            </p:cNvPr>
            <p:cNvSpPr/>
            <p:nvPr/>
          </p:nvSpPr>
          <p:spPr>
            <a:xfrm>
              <a:off x="8907463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4" name="任意多边形: 形状 1743">
              <a:extLst>
                <a:ext uri="{FF2B5EF4-FFF2-40B4-BE49-F238E27FC236}">
                  <a16:creationId xmlns:a16="http://schemas.microsoft.com/office/drawing/2014/main" xmlns="" id="{39942B6B-DDAA-4246-AF0D-9C27374500BC}"/>
                </a:ext>
              </a:extLst>
            </p:cNvPr>
            <p:cNvSpPr/>
            <p:nvPr/>
          </p:nvSpPr>
          <p:spPr>
            <a:xfrm>
              <a:off x="9278938" y="5680393"/>
              <a:ext cx="88900" cy="95250"/>
            </a:xfrm>
            <a:custGeom>
              <a:avLst/>
              <a:gdLst>
                <a:gd name="connsiteX0" fmla="*/ 4763 w 88900"/>
                <a:gd name="connsiteY0" fmla="*/ 4762 h 95250"/>
                <a:gd name="connsiteX1" fmla="*/ 89218 w 88900"/>
                <a:gd name="connsiteY1" fmla="*/ 4762 h 95250"/>
                <a:gd name="connsiteX2" fmla="*/ 89218 w 88900"/>
                <a:gd name="connsiteY2" fmla="*/ 93028 h 95250"/>
                <a:gd name="connsiteX3" fmla="*/ 4763 w 88900"/>
                <a:gd name="connsiteY3" fmla="*/ 930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95250">
                  <a:moveTo>
                    <a:pt x="4763" y="4762"/>
                  </a:moveTo>
                  <a:lnTo>
                    <a:pt x="89218" y="4762"/>
                  </a:lnTo>
                  <a:lnTo>
                    <a:pt x="89218" y="93028"/>
                  </a:lnTo>
                  <a:lnTo>
                    <a:pt x="4763" y="93028"/>
                  </a:lnTo>
                  <a:close/>
                </a:path>
              </a:pathLst>
            </a:custGeom>
            <a:solidFill>
              <a:srgbClr val="FFEE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5" name="任意多边形: 形状 1744">
              <a:extLst>
                <a:ext uri="{FF2B5EF4-FFF2-40B4-BE49-F238E27FC236}">
                  <a16:creationId xmlns:a16="http://schemas.microsoft.com/office/drawing/2014/main" xmlns="" id="{8F5B1DED-BA47-40E5-8B9F-9FE0DB8FC30F}"/>
                </a:ext>
              </a:extLst>
            </p:cNvPr>
            <p:cNvSpPr/>
            <p:nvPr/>
          </p:nvSpPr>
          <p:spPr>
            <a:xfrm>
              <a:off x="9278938" y="5896928"/>
              <a:ext cx="88900" cy="127000"/>
            </a:xfrm>
            <a:custGeom>
              <a:avLst/>
              <a:gdLst>
                <a:gd name="connsiteX0" fmla="*/ 4763 w 88900"/>
                <a:gd name="connsiteY0" fmla="*/ 4763 h 127000"/>
                <a:gd name="connsiteX1" fmla="*/ 89218 w 88900"/>
                <a:gd name="connsiteY1" fmla="*/ 4763 h 127000"/>
                <a:gd name="connsiteX2" fmla="*/ 89218 w 88900"/>
                <a:gd name="connsiteY2" fmla="*/ 126048 h 127000"/>
                <a:gd name="connsiteX3" fmla="*/ 4763 w 88900"/>
                <a:gd name="connsiteY3" fmla="*/ 126048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127000">
                  <a:moveTo>
                    <a:pt x="4763" y="4763"/>
                  </a:moveTo>
                  <a:lnTo>
                    <a:pt x="89218" y="4763"/>
                  </a:lnTo>
                  <a:lnTo>
                    <a:pt x="89218" y="126048"/>
                  </a:lnTo>
                  <a:lnTo>
                    <a:pt x="4763" y="126048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6" name="任意多边形: 形状 1745">
              <a:extLst>
                <a:ext uri="{FF2B5EF4-FFF2-40B4-BE49-F238E27FC236}">
                  <a16:creationId xmlns:a16="http://schemas.microsoft.com/office/drawing/2014/main" xmlns="" id="{A6420400-6407-4193-BEB0-82EE798FC923}"/>
                </a:ext>
              </a:extLst>
            </p:cNvPr>
            <p:cNvSpPr/>
            <p:nvPr/>
          </p:nvSpPr>
          <p:spPr>
            <a:xfrm>
              <a:off x="8151813" y="5744528"/>
              <a:ext cx="552450" cy="279400"/>
            </a:xfrm>
            <a:custGeom>
              <a:avLst/>
              <a:gdLst>
                <a:gd name="connsiteX0" fmla="*/ 4763 w 552450"/>
                <a:gd name="connsiteY0" fmla="*/ 4763 h 279400"/>
                <a:gd name="connsiteX1" fmla="*/ 547688 w 552450"/>
                <a:gd name="connsiteY1" fmla="*/ 4763 h 279400"/>
                <a:gd name="connsiteX2" fmla="*/ 547688 w 552450"/>
                <a:gd name="connsiteY2" fmla="*/ 278448 h 279400"/>
                <a:gd name="connsiteX3" fmla="*/ 4763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3" y="4763"/>
                  </a:moveTo>
                  <a:lnTo>
                    <a:pt x="547688" y="4763"/>
                  </a:lnTo>
                  <a:lnTo>
                    <a:pt x="547688" y="278448"/>
                  </a:lnTo>
                  <a:lnTo>
                    <a:pt x="4763" y="27844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7" name="任意多边形: 形状 1746">
              <a:extLst>
                <a:ext uri="{FF2B5EF4-FFF2-40B4-BE49-F238E27FC236}">
                  <a16:creationId xmlns:a16="http://schemas.microsoft.com/office/drawing/2014/main" xmlns="" id="{B2D99DC3-5D3E-4550-B45E-CC4A3ADC5F6D}"/>
                </a:ext>
              </a:extLst>
            </p:cNvPr>
            <p:cNvSpPr/>
            <p:nvPr/>
          </p:nvSpPr>
          <p:spPr>
            <a:xfrm>
              <a:off x="7924482" y="5432108"/>
              <a:ext cx="774700" cy="317500"/>
            </a:xfrm>
            <a:custGeom>
              <a:avLst/>
              <a:gdLst>
                <a:gd name="connsiteX0" fmla="*/ 232093 w 774700"/>
                <a:gd name="connsiteY0" fmla="*/ 317183 h 317500"/>
                <a:gd name="connsiteX1" fmla="*/ 774383 w 774700"/>
                <a:gd name="connsiteY1" fmla="*/ 317183 h 317500"/>
                <a:gd name="connsiteX2" fmla="*/ 547688 w 774700"/>
                <a:gd name="connsiteY2" fmla="*/ 4763 h 317500"/>
                <a:gd name="connsiteX3" fmla="*/ 4763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232093" y="317183"/>
                  </a:moveTo>
                  <a:lnTo>
                    <a:pt x="774383" y="317183"/>
                  </a:lnTo>
                  <a:lnTo>
                    <a:pt x="54768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8" name="任意多边形: 形状 1747">
              <a:extLst>
                <a:ext uri="{FF2B5EF4-FFF2-40B4-BE49-F238E27FC236}">
                  <a16:creationId xmlns:a16="http://schemas.microsoft.com/office/drawing/2014/main" xmlns="" id="{4F7A944D-DF40-4E94-BD63-B499CB702E59}"/>
                </a:ext>
              </a:extLst>
            </p:cNvPr>
            <p:cNvSpPr/>
            <p:nvPr/>
          </p:nvSpPr>
          <p:spPr>
            <a:xfrm>
              <a:off x="7695882" y="5432108"/>
              <a:ext cx="774700" cy="317500"/>
            </a:xfrm>
            <a:custGeom>
              <a:avLst/>
              <a:gdLst>
                <a:gd name="connsiteX0" fmla="*/ 547688 w 774700"/>
                <a:gd name="connsiteY0" fmla="*/ 317183 h 317500"/>
                <a:gd name="connsiteX1" fmla="*/ 4763 w 774700"/>
                <a:gd name="connsiteY1" fmla="*/ 317183 h 317500"/>
                <a:gd name="connsiteX2" fmla="*/ 232093 w 774700"/>
                <a:gd name="connsiteY2" fmla="*/ 4763 h 317500"/>
                <a:gd name="connsiteX3" fmla="*/ 775018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547688" y="317183"/>
                  </a:moveTo>
                  <a:lnTo>
                    <a:pt x="4763" y="317183"/>
                  </a:lnTo>
                  <a:lnTo>
                    <a:pt x="232093" y="4763"/>
                  </a:lnTo>
                  <a:lnTo>
                    <a:pt x="775018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9" name="任意多边形: 形状 1748">
              <a:extLst>
                <a:ext uri="{FF2B5EF4-FFF2-40B4-BE49-F238E27FC236}">
                  <a16:creationId xmlns:a16="http://schemas.microsoft.com/office/drawing/2014/main" xmlns="" id="{65FF3FC7-3B84-4061-990F-6BFB1D5E950A}"/>
                </a:ext>
              </a:extLst>
            </p:cNvPr>
            <p:cNvSpPr/>
            <p:nvPr/>
          </p:nvSpPr>
          <p:spPr>
            <a:xfrm>
              <a:off x="7697788" y="5744528"/>
              <a:ext cx="552450" cy="279400"/>
            </a:xfrm>
            <a:custGeom>
              <a:avLst/>
              <a:gdLst>
                <a:gd name="connsiteX0" fmla="*/ 4763 w 552450"/>
                <a:gd name="connsiteY0" fmla="*/ 4763 h 279400"/>
                <a:gd name="connsiteX1" fmla="*/ 547688 w 552450"/>
                <a:gd name="connsiteY1" fmla="*/ 4763 h 279400"/>
                <a:gd name="connsiteX2" fmla="*/ 547688 w 552450"/>
                <a:gd name="connsiteY2" fmla="*/ 278448 h 279400"/>
                <a:gd name="connsiteX3" fmla="*/ 4763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3" y="4763"/>
                  </a:moveTo>
                  <a:lnTo>
                    <a:pt x="547688" y="4763"/>
                  </a:lnTo>
                  <a:lnTo>
                    <a:pt x="547688" y="278448"/>
                  </a:lnTo>
                  <a:lnTo>
                    <a:pt x="4763" y="27844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0" name="任意多边形: 形状 1749">
              <a:extLst>
                <a:ext uri="{FF2B5EF4-FFF2-40B4-BE49-F238E27FC236}">
                  <a16:creationId xmlns:a16="http://schemas.microsoft.com/office/drawing/2014/main" xmlns="" id="{8DE07646-5372-4AF5-BFA8-F656BDC80145}"/>
                </a:ext>
              </a:extLst>
            </p:cNvPr>
            <p:cNvSpPr/>
            <p:nvPr/>
          </p:nvSpPr>
          <p:spPr>
            <a:xfrm>
              <a:off x="8476933" y="5831523"/>
              <a:ext cx="95250" cy="101600"/>
            </a:xfrm>
            <a:custGeom>
              <a:avLst/>
              <a:gdLst>
                <a:gd name="connsiteX0" fmla="*/ 4762 w 95250"/>
                <a:gd name="connsiteY0" fmla="*/ 4762 h 101600"/>
                <a:gd name="connsiteX1" fmla="*/ 93662 w 95250"/>
                <a:gd name="connsiteY1" fmla="*/ 4762 h 101600"/>
                <a:gd name="connsiteX2" fmla="*/ 93662 w 95250"/>
                <a:gd name="connsiteY2" fmla="*/ 98107 h 101600"/>
                <a:gd name="connsiteX3" fmla="*/ 4762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2" y="4762"/>
                  </a:moveTo>
                  <a:lnTo>
                    <a:pt x="93662" y="4762"/>
                  </a:lnTo>
                  <a:lnTo>
                    <a:pt x="93662" y="98107"/>
                  </a:lnTo>
                  <a:lnTo>
                    <a:pt x="4762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1" name="任意多边形: 形状 1750">
              <a:extLst>
                <a:ext uri="{FF2B5EF4-FFF2-40B4-BE49-F238E27FC236}">
                  <a16:creationId xmlns:a16="http://schemas.microsoft.com/office/drawing/2014/main" xmlns="" id="{809BD2B8-377A-4AC7-B055-B8C8A575B5FD}"/>
                </a:ext>
              </a:extLst>
            </p:cNvPr>
            <p:cNvSpPr/>
            <p:nvPr/>
          </p:nvSpPr>
          <p:spPr>
            <a:xfrm>
              <a:off x="8360093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2" name="任意多边形: 形状 1751">
              <a:extLst>
                <a:ext uri="{FF2B5EF4-FFF2-40B4-BE49-F238E27FC236}">
                  <a16:creationId xmlns:a16="http://schemas.microsoft.com/office/drawing/2014/main" xmlns="" id="{F38CF76C-FA2C-457E-82D3-1AA90604D80E}"/>
                </a:ext>
              </a:extLst>
            </p:cNvPr>
            <p:cNvSpPr/>
            <p:nvPr/>
          </p:nvSpPr>
          <p:spPr>
            <a:xfrm>
              <a:off x="7504747" y="5744528"/>
              <a:ext cx="552450" cy="279400"/>
            </a:xfrm>
            <a:custGeom>
              <a:avLst/>
              <a:gdLst>
                <a:gd name="connsiteX0" fmla="*/ 4762 w 552450"/>
                <a:gd name="connsiteY0" fmla="*/ 4763 h 279400"/>
                <a:gd name="connsiteX1" fmla="*/ 547687 w 552450"/>
                <a:gd name="connsiteY1" fmla="*/ 4763 h 279400"/>
                <a:gd name="connsiteX2" fmla="*/ 547687 w 552450"/>
                <a:gd name="connsiteY2" fmla="*/ 278448 h 279400"/>
                <a:gd name="connsiteX3" fmla="*/ 4762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2" y="4763"/>
                  </a:moveTo>
                  <a:lnTo>
                    <a:pt x="547687" y="4763"/>
                  </a:lnTo>
                  <a:lnTo>
                    <a:pt x="547687" y="278448"/>
                  </a:lnTo>
                  <a:lnTo>
                    <a:pt x="4762" y="278448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3" name="任意多边形: 形状 1752">
              <a:extLst>
                <a:ext uri="{FF2B5EF4-FFF2-40B4-BE49-F238E27FC236}">
                  <a16:creationId xmlns:a16="http://schemas.microsoft.com/office/drawing/2014/main" xmlns="" id="{B21E2A17-D361-4261-A6E7-CB1CF1E0A278}"/>
                </a:ext>
              </a:extLst>
            </p:cNvPr>
            <p:cNvSpPr/>
            <p:nvPr/>
          </p:nvSpPr>
          <p:spPr>
            <a:xfrm>
              <a:off x="7278053" y="5432108"/>
              <a:ext cx="774700" cy="317500"/>
            </a:xfrm>
            <a:custGeom>
              <a:avLst/>
              <a:gdLst>
                <a:gd name="connsiteX0" fmla="*/ 231457 w 774700"/>
                <a:gd name="connsiteY0" fmla="*/ 317183 h 317500"/>
                <a:gd name="connsiteX1" fmla="*/ 774382 w 774700"/>
                <a:gd name="connsiteY1" fmla="*/ 317183 h 317500"/>
                <a:gd name="connsiteX2" fmla="*/ 547688 w 774700"/>
                <a:gd name="connsiteY2" fmla="*/ 4763 h 317500"/>
                <a:gd name="connsiteX3" fmla="*/ 4763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231457" y="317183"/>
                  </a:moveTo>
                  <a:lnTo>
                    <a:pt x="774382" y="317183"/>
                  </a:lnTo>
                  <a:lnTo>
                    <a:pt x="54768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DAB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4" name="任意多边形: 形状 1753">
              <a:extLst>
                <a:ext uri="{FF2B5EF4-FFF2-40B4-BE49-F238E27FC236}">
                  <a16:creationId xmlns:a16="http://schemas.microsoft.com/office/drawing/2014/main" xmlns="" id="{73AB2C88-114F-4277-9994-68D99AE6B3DD}"/>
                </a:ext>
              </a:extLst>
            </p:cNvPr>
            <p:cNvSpPr/>
            <p:nvPr/>
          </p:nvSpPr>
          <p:spPr>
            <a:xfrm>
              <a:off x="7049453" y="5432108"/>
              <a:ext cx="774700" cy="317500"/>
            </a:xfrm>
            <a:custGeom>
              <a:avLst/>
              <a:gdLst>
                <a:gd name="connsiteX0" fmla="*/ 547688 w 774700"/>
                <a:gd name="connsiteY0" fmla="*/ 317183 h 317500"/>
                <a:gd name="connsiteX1" fmla="*/ 4763 w 774700"/>
                <a:gd name="connsiteY1" fmla="*/ 317183 h 317500"/>
                <a:gd name="connsiteX2" fmla="*/ 231457 w 774700"/>
                <a:gd name="connsiteY2" fmla="*/ 4763 h 317500"/>
                <a:gd name="connsiteX3" fmla="*/ 774382 w 774700"/>
                <a:gd name="connsiteY3" fmla="*/ 4763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317500">
                  <a:moveTo>
                    <a:pt x="547688" y="317183"/>
                  </a:moveTo>
                  <a:lnTo>
                    <a:pt x="4763" y="317183"/>
                  </a:lnTo>
                  <a:lnTo>
                    <a:pt x="231457" y="4763"/>
                  </a:lnTo>
                  <a:lnTo>
                    <a:pt x="774382" y="4763"/>
                  </a:lnTo>
                  <a:close/>
                </a:path>
              </a:pathLst>
            </a:custGeom>
            <a:solidFill>
              <a:srgbClr val="356D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5" name="任意多边形: 形状 1754">
              <a:extLst>
                <a:ext uri="{FF2B5EF4-FFF2-40B4-BE49-F238E27FC236}">
                  <a16:creationId xmlns:a16="http://schemas.microsoft.com/office/drawing/2014/main" xmlns="" id="{7E0AC19E-729F-4DA1-BB2A-36285205E964}"/>
                </a:ext>
              </a:extLst>
            </p:cNvPr>
            <p:cNvSpPr/>
            <p:nvPr/>
          </p:nvSpPr>
          <p:spPr>
            <a:xfrm>
              <a:off x="7050722" y="5744528"/>
              <a:ext cx="552450" cy="279400"/>
            </a:xfrm>
            <a:custGeom>
              <a:avLst/>
              <a:gdLst>
                <a:gd name="connsiteX0" fmla="*/ 4762 w 552450"/>
                <a:gd name="connsiteY0" fmla="*/ 4763 h 279400"/>
                <a:gd name="connsiteX1" fmla="*/ 547687 w 552450"/>
                <a:gd name="connsiteY1" fmla="*/ 4763 h 279400"/>
                <a:gd name="connsiteX2" fmla="*/ 547687 w 552450"/>
                <a:gd name="connsiteY2" fmla="*/ 278448 h 279400"/>
                <a:gd name="connsiteX3" fmla="*/ 4762 w 552450"/>
                <a:gd name="connsiteY3" fmla="*/ 278448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279400">
                  <a:moveTo>
                    <a:pt x="4762" y="4763"/>
                  </a:moveTo>
                  <a:lnTo>
                    <a:pt x="547687" y="4763"/>
                  </a:lnTo>
                  <a:lnTo>
                    <a:pt x="547687" y="278448"/>
                  </a:lnTo>
                  <a:lnTo>
                    <a:pt x="4762" y="278448"/>
                  </a:lnTo>
                  <a:close/>
                </a:path>
              </a:pathLst>
            </a:custGeom>
            <a:solidFill>
              <a:srgbClr val="BCD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6" name="任意多边形: 形状 1755">
              <a:extLst>
                <a:ext uri="{FF2B5EF4-FFF2-40B4-BE49-F238E27FC236}">
                  <a16:creationId xmlns:a16="http://schemas.microsoft.com/office/drawing/2014/main" xmlns="" id="{A576FFFC-1A9B-4D5F-905C-7184A5AB73C0}"/>
                </a:ext>
              </a:extLst>
            </p:cNvPr>
            <p:cNvSpPr/>
            <p:nvPr/>
          </p:nvSpPr>
          <p:spPr>
            <a:xfrm>
              <a:off x="710596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7" name="任意多边形: 形状 1756">
              <a:extLst>
                <a:ext uri="{FF2B5EF4-FFF2-40B4-BE49-F238E27FC236}">
                  <a16:creationId xmlns:a16="http://schemas.microsoft.com/office/drawing/2014/main" xmlns="" id="{B090D6AD-95D2-419E-B112-81770B470AF0}"/>
                </a:ext>
              </a:extLst>
            </p:cNvPr>
            <p:cNvSpPr/>
            <p:nvPr/>
          </p:nvSpPr>
          <p:spPr>
            <a:xfrm>
              <a:off x="725582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8" name="任意多边形: 形状 1757">
              <a:extLst>
                <a:ext uri="{FF2B5EF4-FFF2-40B4-BE49-F238E27FC236}">
                  <a16:creationId xmlns:a16="http://schemas.microsoft.com/office/drawing/2014/main" xmlns="" id="{8495B35B-0FC9-4FE2-957A-A0C8A029B7C2}"/>
                </a:ext>
              </a:extLst>
            </p:cNvPr>
            <p:cNvSpPr/>
            <p:nvPr/>
          </p:nvSpPr>
          <p:spPr>
            <a:xfrm>
              <a:off x="7403783" y="5831523"/>
              <a:ext cx="95250" cy="101600"/>
            </a:xfrm>
            <a:custGeom>
              <a:avLst/>
              <a:gdLst>
                <a:gd name="connsiteX0" fmla="*/ 4762 w 95250"/>
                <a:gd name="connsiteY0" fmla="*/ 4762 h 101600"/>
                <a:gd name="connsiteX1" fmla="*/ 93662 w 95250"/>
                <a:gd name="connsiteY1" fmla="*/ 4762 h 101600"/>
                <a:gd name="connsiteX2" fmla="*/ 93662 w 95250"/>
                <a:gd name="connsiteY2" fmla="*/ 98107 h 101600"/>
                <a:gd name="connsiteX3" fmla="*/ 4762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2" y="4762"/>
                  </a:moveTo>
                  <a:lnTo>
                    <a:pt x="93662" y="4762"/>
                  </a:lnTo>
                  <a:lnTo>
                    <a:pt x="93662" y="98107"/>
                  </a:lnTo>
                  <a:lnTo>
                    <a:pt x="4762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9" name="任意多边形: 形状 1758">
              <a:extLst>
                <a:ext uri="{FF2B5EF4-FFF2-40B4-BE49-F238E27FC236}">
                  <a16:creationId xmlns:a16="http://schemas.microsoft.com/office/drawing/2014/main" xmlns="" id="{441E9BFF-10E7-481B-AD96-7331D4E9ACDC}"/>
                </a:ext>
              </a:extLst>
            </p:cNvPr>
            <p:cNvSpPr/>
            <p:nvPr/>
          </p:nvSpPr>
          <p:spPr>
            <a:xfrm>
              <a:off x="782986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003B0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0" name="任意多边形: 形状 1759">
              <a:extLst>
                <a:ext uri="{FF2B5EF4-FFF2-40B4-BE49-F238E27FC236}">
                  <a16:creationId xmlns:a16="http://schemas.microsoft.com/office/drawing/2014/main" xmlns="" id="{C2AF3472-3511-4CAF-AF94-B7015FF8C795}"/>
                </a:ext>
              </a:extLst>
            </p:cNvPr>
            <p:cNvSpPr/>
            <p:nvPr/>
          </p:nvSpPr>
          <p:spPr>
            <a:xfrm>
              <a:off x="7713028" y="5831523"/>
              <a:ext cx="95250" cy="101600"/>
            </a:xfrm>
            <a:custGeom>
              <a:avLst/>
              <a:gdLst>
                <a:gd name="connsiteX0" fmla="*/ 4763 w 95250"/>
                <a:gd name="connsiteY0" fmla="*/ 4762 h 101600"/>
                <a:gd name="connsiteX1" fmla="*/ 93663 w 95250"/>
                <a:gd name="connsiteY1" fmla="*/ 4762 h 101600"/>
                <a:gd name="connsiteX2" fmla="*/ 93663 w 95250"/>
                <a:gd name="connsiteY2" fmla="*/ 98107 h 101600"/>
                <a:gd name="connsiteX3" fmla="*/ 4763 w 95250"/>
                <a:gd name="connsiteY3" fmla="*/ 98107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1600">
                  <a:moveTo>
                    <a:pt x="4763" y="4762"/>
                  </a:moveTo>
                  <a:lnTo>
                    <a:pt x="93663" y="4762"/>
                  </a:lnTo>
                  <a:lnTo>
                    <a:pt x="93663" y="98107"/>
                  </a:lnTo>
                  <a:lnTo>
                    <a:pt x="4763" y="98107"/>
                  </a:lnTo>
                  <a:close/>
                </a:path>
              </a:pathLst>
            </a:custGeom>
            <a:solidFill>
              <a:srgbClr val="FFF8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28" name="标题 1">
            <a:extLst>
              <a:ext uri="{FF2B5EF4-FFF2-40B4-BE49-F238E27FC236}">
                <a16:creationId xmlns:a16="http://schemas.microsoft.com/office/drawing/2014/main" xmlns="" id="{7F282298-96BB-4FFB-ABF5-C331BDF1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378" y="303133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29" name="文本占位符 2">
            <a:extLst>
              <a:ext uri="{FF2B5EF4-FFF2-40B4-BE49-F238E27FC236}">
                <a16:creationId xmlns:a16="http://schemas.microsoft.com/office/drawing/2014/main" xmlns="" id="{3FCFFFC1-C6C5-467A-9C9F-04962236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3494" y="392668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xmlns="" id="{279FAF48-873F-46F8-8002-37E597884709}"/>
              </a:ext>
            </a:extLst>
          </p:cNvPr>
          <p:cNvSpPr/>
          <p:nvPr/>
        </p:nvSpPr>
        <p:spPr>
          <a:xfrm>
            <a:off x="-19540" y="-12434"/>
            <a:ext cx="12240026" cy="6889896"/>
          </a:xfrm>
          <a:custGeom>
            <a:avLst/>
            <a:gdLst>
              <a:gd name="connsiteX0" fmla="*/ 3196 w 12240025"/>
              <a:gd name="connsiteY0" fmla="*/ 3197 h 6889895"/>
              <a:gd name="connsiteX1" fmla="*/ 12236850 w 12240025"/>
              <a:gd name="connsiteY1" fmla="*/ 3197 h 6889895"/>
              <a:gd name="connsiteX2" fmla="*/ 12236850 w 12240025"/>
              <a:gd name="connsiteY2" fmla="*/ 6886720 h 6889895"/>
              <a:gd name="connsiteX3" fmla="*/ 3196 w 12240025"/>
              <a:gd name="connsiteY3" fmla="*/ 6886720 h 688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025" h="6889895">
                <a:moveTo>
                  <a:pt x="3196" y="3197"/>
                </a:moveTo>
                <a:lnTo>
                  <a:pt x="12236850" y="3197"/>
                </a:lnTo>
                <a:lnTo>
                  <a:pt x="12236850" y="6886720"/>
                </a:lnTo>
                <a:lnTo>
                  <a:pt x="3196" y="6886720"/>
                </a:lnTo>
                <a:close/>
              </a:path>
            </a:pathLst>
          </a:custGeom>
          <a:solidFill>
            <a:schemeClr val="accent1"/>
          </a:solidFill>
          <a:ln w="637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15FAF36B-3A8C-471F-96E1-417183C09717}"/>
              </a:ext>
            </a:extLst>
          </p:cNvPr>
          <p:cNvSpPr/>
          <p:nvPr userDrawn="1"/>
        </p:nvSpPr>
        <p:spPr>
          <a:xfrm>
            <a:off x="669925" y="838200"/>
            <a:ext cx="10850563" cy="5488271"/>
          </a:xfrm>
          <a:custGeom>
            <a:avLst/>
            <a:gdLst>
              <a:gd name="connsiteX0" fmla="*/ 4779 w 9653117"/>
              <a:gd name="connsiteY0" fmla="*/ 4780 h 5825499"/>
              <a:gd name="connsiteX1" fmla="*/ 9652162 w 9653117"/>
              <a:gd name="connsiteY1" fmla="*/ 4780 h 5825499"/>
              <a:gd name="connsiteX2" fmla="*/ 9652162 w 9653117"/>
              <a:gd name="connsiteY2" fmla="*/ 5826456 h 5825499"/>
              <a:gd name="connsiteX3" fmla="*/ 4779 w 9653117"/>
              <a:gd name="connsiteY3" fmla="*/ 5826456 h 582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3117" h="5825499">
                <a:moveTo>
                  <a:pt x="4779" y="4780"/>
                </a:moveTo>
                <a:lnTo>
                  <a:pt x="9652162" y="4780"/>
                </a:lnTo>
                <a:lnTo>
                  <a:pt x="9652162" y="5826456"/>
                </a:lnTo>
                <a:lnTo>
                  <a:pt x="4779" y="5826456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128" name="图片 2127" descr="OQAAAB+LCAAAAAAABACrVlIpqSxIVbJSCs5NLCpxyUxML0rM9SxJzVXSUfJMUbLKK83J0VFyysxLycxLdy/KLy0oVrKKjq0FALpUkis5AAAA">
            <a:extLst>
              <a:ext uri="{FF2B5EF4-FFF2-40B4-BE49-F238E27FC236}">
                <a16:creationId xmlns:a16="http://schemas.microsoft.com/office/drawing/2014/main" xmlns="" id="{17370508-501E-4C7D-9967-0AEB56B606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9" r="17136" b="31532"/>
          <a:stretch>
            <a:fillRect/>
          </a:stretch>
        </p:blipFill>
        <p:spPr>
          <a:xfrm>
            <a:off x="1312022" y="3698845"/>
            <a:ext cx="9647384" cy="2610716"/>
          </a:xfrm>
          <a:custGeom>
            <a:avLst/>
            <a:gdLst>
              <a:gd name="connsiteX0" fmla="*/ 0 w 9647384"/>
              <a:gd name="connsiteY0" fmla="*/ 0 h 2610716"/>
              <a:gd name="connsiteX1" fmla="*/ 9647384 w 9647384"/>
              <a:gd name="connsiteY1" fmla="*/ 0 h 2610716"/>
              <a:gd name="connsiteX2" fmla="*/ 9647384 w 9647384"/>
              <a:gd name="connsiteY2" fmla="*/ 2610716 h 2610716"/>
              <a:gd name="connsiteX3" fmla="*/ 0 w 9647384"/>
              <a:gd name="connsiteY3" fmla="*/ 2610716 h 261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7384" h="2610716">
                <a:moveTo>
                  <a:pt x="0" y="0"/>
                </a:moveTo>
                <a:lnTo>
                  <a:pt x="9647384" y="0"/>
                </a:lnTo>
                <a:lnTo>
                  <a:pt x="9647384" y="2610716"/>
                </a:lnTo>
                <a:lnTo>
                  <a:pt x="0" y="2610716"/>
                </a:lnTo>
                <a:close/>
              </a:path>
            </a:pathLst>
          </a:cu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11E86E8-D881-49E0-906C-C1F80A9AAC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152634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0" name="文本占位符 62">
            <a:extLst>
              <a:ext uri="{FF2B5EF4-FFF2-40B4-BE49-F238E27FC236}">
                <a16:creationId xmlns:a16="http://schemas.microsoft.com/office/drawing/2014/main" xmlns="" id="{AC399900-AD62-40EE-B2BF-0C5A6FD1C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383258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xmlns="" id="{D8505FF2-5BD9-4027-988E-AC18EC82A7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353631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熊孩子大作战</a:t>
            </a:r>
            <a:endParaRPr lang="zh-CN" altLang="en-US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xmlns="" id="{50E2DD67-EAB7-450A-B58D-AA2C32C67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Speaker name and title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857250"/>
            <a:ext cx="5819774" cy="51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595357" y="1538883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游戏类型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: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策略游戏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第三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人称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2D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游戏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游戏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内容：玩家乘坐绿皮车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Z206(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广州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-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拉萨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)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，从广州出发到拉萨，途径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14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个站点，每个站点都会有熊孩子上车，玩家需要与熊孩子斗智斗勇，成功到达终点。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游戏概要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菱形 2"/>
          <p:cNvSpPr/>
          <p:nvPr/>
        </p:nvSpPr>
        <p:spPr>
          <a:xfrm flipH="1">
            <a:off x="3979544" y="3914775"/>
            <a:ext cx="601981" cy="4095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广州</a:t>
            </a:r>
            <a:endParaRPr lang="zh-CN" altLang="en-US" sz="1000" dirty="0"/>
          </a:p>
        </p:txBody>
      </p:sp>
      <p:sp>
        <p:nvSpPr>
          <p:cNvPr id="12" name="菱形 11"/>
          <p:cNvSpPr/>
          <p:nvPr/>
        </p:nvSpPr>
        <p:spPr>
          <a:xfrm flipH="1">
            <a:off x="5814524" y="3924300"/>
            <a:ext cx="601981" cy="4095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长沙</a:t>
            </a:r>
            <a:endParaRPr lang="zh-CN" altLang="en-US" sz="1000" dirty="0"/>
          </a:p>
        </p:txBody>
      </p:sp>
      <p:sp>
        <p:nvSpPr>
          <p:cNvPr id="13" name="菱形 12"/>
          <p:cNvSpPr/>
          <p:nvPr/>
        </p:nvSpPr>
        <p:spPr>
          <a:xfrm flipH="1">
            <a:off x="6779151" y="3924300"/>
            <a:ext cx="601981" cy="4095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武昌</a:t>
            </a:r>
            <a:endParaRPr lang="zh-CN" altLang="en-US" sz="10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581525" y="4110037"/>
            <a:ext cx="264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5919" y="4129087"/>
            <a:ext cx="35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3"/>
          </p:cNvCxnSpPr>
          <p:nvPr/>
        </p:nvCxnSpPr>
        <p:spPr>
          <a:xfrm flipV="1">
            <a:off x="6414480" y="4129088"/>
            <a:ext cx="364671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 flipH="1">
            <a:off x="4839884" y="3905249"/>
            <a:ext cx="601981" cy="4095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郴州</a:t>
            </a:r>
            <a:endParaRPr lang="zh-CN" altLang="en-US" sz="10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381132" y="4129087"/>
            <a:ext cx="28649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 flipH="1">
            <a:off x="7667625" y="3924300"/>
            <a:ext cx="601981" cy="4095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23" name="菱形 22"/>
          <p:cNvSpPr/>
          <p:nvPr/>
        </p:nvSpPr>
        <p:spPr>
          <a:xfrm flipH="1">
            <a:off x="8543806" y="3933824"/>
            <a:ext cx="588524" cy="4095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拉萨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256731" y="4148136"/>
            <a:ext cx="28649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595357" y="1538883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精力（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E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），压力（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），成就（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S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），体力（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E:</a:t>
                </a:r>
                <a:r>
                  <a:rPr lang="zh-CN" altLang="en-US" sz="1400" b="0" dirty="0" smtClean="0">
                    <a:sym typeface="+mn-lt"/>
                  </a:rPr>
                  <a:t>休息时自动加</a:t>
                </a:r>
                <a:r>
                  <a:rPr lang="en-US" altLang="zh-CN" sz="1400" b="0" dirty="0" smtClean="0">
                    <a:sym typeface="+mn-lt"/>
                  </a:rPr>
                  <a:t>E</a:t>
                </a:r>
                <a:r>
                  <a:rPr lang="zh-CN" altLang="en-US" sz="1400" b="0" dirty="0" smtClean="0">
                    <a:sym typeface="+mn-lt"/>
                  </a:rPr>
                  <a:t>值，</a:t>
                </a:r>
                <a:r>
                  <a:rPr lang="en-US" altLang="zh-CN" sz="1400" b="0" dirty="0" smtClean="0">
                    <a:sym typeface="+mn-lt"/>
                  </a:rPr>
                  <a:t>E=0</a:t>
                </a:r>
                <a:r>
                  <a:rPr lang="zh-CN" altLang="en-US" sz="1400" b="0" dirty="0" smtClean="0">
                    <a:sym typeface="+mn-lt"/>
                  </a:rPr>
                  <a:t>时无法游戏，强制睡眠。</a:t>
                </a:r>
                <a:endParaRPr lang="en-US" altLang="zh-CN" sz="1400" b="0" dirty="0" smtClean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：与熊孩子作战时产生，占据优势则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减少，占据劣势则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增加。当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到极限（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最大值会随着关卡（站点）增加），当到达最值，熊孩子胜利，玩家强制下车，无法达到终点站，游戏失败。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S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：每成功击败一个熊孩子则获取一定成就奖励（奖励视难度而定），如精力值，压力减半，或者特殊道具，如强制昏睡（不受熊孩子影响），且成就值增加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：使用技能会消耗体力，不同技能消耗的数量不同，体力值为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0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时无法释放技能；体力值上限随关卡增加。 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玩家属性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4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595357" y="1538883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HP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：玩家技能对熊孩子造成的伤害值会降低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HP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，熊孩子真实杀伤力为初始杀伤力*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HP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的百分比。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年龄（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A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）：年龄越小某些技能杀伤力越大，如撕心裂肺的哭，且玩家某些技能伤害力降低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熊孩子属性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0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595357" y="1538883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技能解锁机制：根据关卡解锁技能，玩家初始技能包括嘴炮，拍桌子等。其余技能包括但不限于大哭，吃他的零食，狠狠的瞪他，动手。熊孩子技能包括但不限于大声说话，唱歌，弹琴，吃零食，大哭，撕心裂肺的哭。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技能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共享机制：不同技能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不同，但每次使用一个技能，其它技能重新开始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。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技能种类：包含单体伤害和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AOE 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如拍桌子是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AOE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，瞪人是单体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随机技能：玩家在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P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接近临界值时一定会获取一项随机技能，可使用一次，且不与其他技能共享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。每使用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10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次技能，可随机获取一个技能的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，不与其他技能共享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CD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。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随机事件：玩家的隔壁（陌生人）</a:t>
                </a:r>
                <a:r>
                  <a:rPr lang="zh-CN" altLang="en-US" sz="1400" b="0" dirty="0">
                    <a:sym typeface="+mn-lt"/>
                  </a:rPr>
                  <a:t>一起加入战局，</a:t>
                </a:r>
                <a:r>
                  <a:rPr lang="zh-CN" altLang="en-US" sz="1400" b="0" dirty="0" smtClean="0">
                    <a:sym typeface="+mn-lt"/>
                  </a:rPr>
                  <a:t>对付熊孩子</a:t>
                </a:r>
                <a:endParaRPr lang="en-US" altLang="zh-CN" sz="1400" b="0" dirty="0" smtClean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	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  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熊孩子的父母一起加入战局，对付玩家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随机体力值：随机会产生体力值，需要玩家手动点击获取。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游戏机制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824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40899d94-a5cc-47ab-bcae-5378630b2e1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A7DE8"/>
      </a:accent1>
      <a:accent2>
        <a:srgbClr val="D4ECFF"/>
      </a:accent2>
      <a:accent3>
        <a:srgbClr val="3077DD"/>
      </a:accent3>
      <a:accent4>
        <a:srgbClr val="F245B3"/>
      </a:accent4>
      <a:accent5>
        <a:srgbClr val="F3EC02"/>
      </a:accent5>
      <a:accent6>
        <a:srgbClr val="BCD300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A7DE8"/>
    </a:accent1>
    <a:accent2>
      <a:srgbClr val="D4ECFF"/>
    </a:accent2>
    <a:accent3>
      <a:srgbClr val="3077DD"/>
    </a:accent3>
    <a:accent4>
      <a:srgbClr val="F245B3"/>
    </a:accent4>
    <a:accent5>
      <a:srgbClr val="F3EC02"/>
    </a:accent5>
    <a:accent6>
      <a:srgbClr val="BCD3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A7DE8"/>
    </a:accent1>
    <a:accent2>
      <a:srgbClr val="D4ECFF"/>
    </a:accent2>
    <a:accent3>
      <a:srgbClr val="3077DD"/>
    </a:accent3>
    <a:accent4>
      <a:srgbClr val="F245B3"/>
    </a:accent4>
    <a:accent5>
      <a:srgbClr val="F3EC02"/>
    </a:accent5>
    <a:accent6>
      <a:srgbClr val="BCD3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77</TotalTime>
  <Words>469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主题5</vt:lpstr>
      <vt:lpstr>熊孩子大作战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93</cp:revision>
  <cp:lastPrinted>2018-05-15T16:00:00Z</cp:lastPrinted>
  <dcterms:created xsi:type="dcterms:W3CDTF">2018-05-15T16:00:00Z</dcterms:created>
  <dcterms:modified xsi:type="dcterms:W3CDTF">2018-10-24T09:44:45Z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