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E94"/>
    <a:srgbClr val="BFBFBF"/>
    <a:srgbClr val="57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6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3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6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8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2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3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2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09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6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34920"/>
            <a:ext cx="12204700" cy="1354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dirty="0" smtClean="0"/>
              <a:t>游戏设计</a:t>
            </a:r>
            <a:r>
              <a:rPr lang="en-US" altLang="zh-CN" sz="5000" dirty="0" smtClean="0"/>
              <a:t>—</a:t>
            </a:r>
            <a:r>
              <a:rPr lang="zh-CN" altLang="en-US" sz="5000" dirty="0" smtClean="0"/>
              <a:t>倒推法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第八步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4896" y="2845802"/>
            <a:ext cx="6145675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节奏</a:t>
            </a:r>
            <a:r>
              <a:rPr lang="zh-CN" altLang="en-US" sz="2000" dirty="0" smtClean="0">
                <a:solidFill>
                  <a:schemeClr val="bg1"/>
                </a:solidFill>
              </a:rPr>
              <a:t>感遵循序</a:t>
            </a:r>
            <a:r>
              <a:rPr lang="en-US" altLang="zh-CN" sz="2000" dirty="0" smtClean="0">
                <a:solidFill>
                  <a:schemeClr val="bg1"/>
                </a:solidFill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</a:rPr>
              <a:t>破</a:t>
            </a:r>
            <a:r>
              <a:rPr lang="en-US" altLang="zh-CN" sz="2000" dirty="0" smtClean="0">
                <a:solidFill>
                  <a:schemeClr val="bg1"/>
                </a:solidFill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</a:rPr>
              <a:t>急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通</a:t>
            </a:r>
            <a:r>
              <a:rPr lang="zh-CN" altLang="en-US" sz="2000" dirty="0" smtClean="0">
                <a:solidFill>
                  <a:schemeClr val="bg1"/>
                </a:solidFill>
              </a:rPr>
              <a:t>过让玩家做不同种类的决策，从而达到此节奏感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不</a:t>
            </a:r>
            <a:r>
              <a:rPr lang="zh-CN" altLang="en-US" sz="2000" dirty="0" smtClean="0">
                <a:solidFill>
                  <a:schemeClr val="bg1"/>
                </a:solidFill>
              </a:rPr>
              <a:t>同种类的决策包含快捷决策、战略决策、深奥决策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节奏感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第九步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4896" y="2845802"/>
            <a:ext cx="614567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奖励系统鼓励玩家做出的行为十分接近玩家在没有奖励的情况下（目标）所做出的行为。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奖励系统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第十步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8639" y="2845802"/>
            <a:ext cx="614567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要有视觉层次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要防</a:t>
            </a:r>
            <a:r>
              <a:rPr lang="zh-CN" altLang="en-US" sz="2000" dirty="0" smtClean="0">
                <a:solidFill>
                  <a:schemeClr val="bg1"/>
                </a:solidFill>
              </a:rPr>
              <a:t>止信息遗漏（信息冗余）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界面设计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第十一步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1547" y="2845802"/>
            <a:ext cx="614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是否需要调整平衡性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调</a:t>
            </a:r>
            <a:r>
              <a:rPr lang="zh-CN" altLang="en-US" sz="2000" dirty="0" smtClean="0">
                <a:solidFill>
                  <a:schemeClr val="bg1"/>
                </a:solidFill>
              </a:rPr>
              <a:t>整平衡性的方法（参考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平</a:t>
            </a:r>
            <a:r>
              <a:rPr lang="zh-CN" altLang="en-US" sz="2500" dirty="0" smtClean="0">
                <a:solidFill>
                  <a:schemeClr val="bg1"/>
                </a:solidFill>
              </a:rPr>
              <a:t>衡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</a:rPr>
              <a:t>说明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6557" y="2862894"/>
            <a:ext cx="4933458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根据游戏设计理论，倒推设计游戏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第一步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想一个关于游戏机制方面的创意（玩法）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3869" y="1767304"/>
            <a:ext cx="1042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创意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第二步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拆分你的创意（玩法），分析出核心机制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3869" y="1767304"/>
            <a:ext cx="1042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拆分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第三步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分析出你的游戏的难度由什么构成，玩家的技巧水平是什么？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1589" y="1767304"/>
            <a:ext cx="25295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难度与技巧水平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第四步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1072" y="2845802"/>
            <a:ext cx="6043125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根据</a:t>
            </a:r>
            <a:r>
              <a:rPr lang="zh-CN" altLang="en-US" sz="2000" dirty="0" smtClean="0">
                <a:solidFill>
                  <a:schemeClr val="bg1"/>
                </a:solidFill>
              </a:rPr>
              <a:t>当前机制，适当增加机制，使游戏变得更有深度（参考优雅的游戏机制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使</a:t>
            </a:r>
            <a:r>
              <a:rPr lang="zh-CN" altLang="en-US" sz="2000" dirty="0" smtClean="0">
                <a:solidFill>
                  <a:schemeClr val="accent2"/>
                </a:solidFill>
              </a:rPr>
              <a:t>其有不同种类的决策范围（为节奏感准备）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fontAlgn="auto">
              <a:lnSpc>
                <a:spcPts val="3060"/>
              </a:lnSpc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增</a:t>
            </a:r>
            <a:r>
              <a:rPr lang="zh-CN" altLang="en-US" sz="2500" dirty="0" smtClean="0">
                <a:solidFill>
                  <a:schemeClr val="bg1"/>
                </a:solidFill>
              </a:rPr>
              <a:t>加</a:t>
            </a:r>
            <a:r>
              <a:rPr lang="zh-CN" altLang="en-US" sz="2500" dirty="0">
                <a:solidFill>
                  <a:schemeClr val="bg1"/>
                </a:solidFill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16377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第五步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分</a:t>
            </a:r>
            <a:r>
              <a:rPr lang="zh-CN" altLang="en-US" sz="2000" dirty="0" smtClean="0">
                <a:solidFill>
                  <a:schemeClr val="bg1"/>
                </a:solidFill>
              </a:rPr>
              <a:t>析游戏机制与难度，解决一下问题：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</a:t>
            </a:r>
            <a:r>
              <a:rPr lang="zh-CN" altLang="en-US" sz="2000" dirty="0" smtClean="0">
                <a:solidFill>
                  <a:schemeClr val="bg1"/>
                </a:solidFill>
              </a:rPr>
              <a:t>何让玩家产生心流？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</a:t>
            </a:r>
            <a:r>
              <a:rPr lang="zh-CN" altLang="en-US" sz="2000" dirty="0" smtClean="0">
                <a:solidFill>
                  <a:schemeClr val="bg1"/>
                </a:solidFill>
              </a:rPr>
              <a:t>何让不同玩家都产生心流？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</a:t>
            </a:r>
            <a:r>
              <a:rPr lang="zh-CN" altLang="en-US" sz="2000" dirty="0" smtClean="0">
                <a:solidFill>
                  <a:schemeClr val="bg1"/>
                </a:solidFill>
              </a:rPr>
              <a:t>何让同一玩家不同技巧水平都产生心流？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心流产生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第六步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让玩家不间断的做决策，实际设计当中要反复测试，找出玩家心流断层处，并改进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心流持续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第七步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7" y="2845803"/>
            <a:ext cx="5368007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要让玩家不断的做有意义的决策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有意</a:t>
            </a:r>
            <a:r>
              <a:rPr lang="zh-CN" altLang="en-US" sz="2000" dirty="0" smtClean="0">
                <a:solidFill>
                  <a:schemeClr val="bg1"/>
                </a:solidFill>
              </a:rPr>
              <a:t>义的决策指，结果部分可预测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结果部分可预测最好：系统简单、系统一致性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有意义的决策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496</Words>
  <Application>Microsoft Office PowerPoint</Application>
  <PresentationFormat>Widescreen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249</cp:revision>
  <dcterms:created xsi:type="dcterms:W3CDTF">2015-05-05T08:02:00Z</dcterms:created>
  <dcterms:modified xsi:type="dcterms:W3CDTF">2018-05-17T13:43:47Z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