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2019/1/5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10650" y="831850"/>
            <a:ext cx="815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没有圆形的世界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-3810"/>
            <a:ext cx="6400165" cy="6386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新增机制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b="1" dirty="0">
                <a:latin typeface="黑体-简" panose="02000000000000000000" charset="-122"/>
                <a:ea typeface="黑体-简" panose="02000000000000000000" charset="-122"/>
              </a:rPr>
              <a:t>说</a:t>
            </a:r>
            <a:r>
              <a:rPr lang="zh-CN" altLang="en-US" b="1" dirty="0" smtClean="0">
                <a:latin typeface="黑体-简" panose="02000000000000000000" charset="-122"/>
                <a:ea typeface="黑体-简" panose="02000000000000000000" charset="-122"/>
              </a:rPr>
              <a:t>话机制</a:t>
            </a:r>
            <a:endParaRPr lang="en-US" altLang="zh-CN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每个小人都是不一样的，点击小人会看到小人说的话，对话内容可以关于小人的背景同时带有相关的提示（让小人形象更立体），当玩家触发某个事件时小人说话的内容会改变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2890" y="5766318"/>
            <a:ext cx="8132588" cy="2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759003" y="3556455"/>
            <a:ext cx="3893724" cy="2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041754" y="4554084"/>
            <a:ext cx="3893724" cy="2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6"/>
          <p:cNvSpPr txBox="1"/>
          <p:nvPr/>
        </p:nvSpPr>
        <p:spPr>
          <a:xfrm>
            <a:off x="10494962" y="3931408"/>
            <a:ext cx="8603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🚪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21586" y="3080594"/>
            <a:ext cx="291101" cy="475862"/>
            <a:chOff x="2782375" y="2724539"/>
            <a:chExt cx="429208" cy="831916"/>
          </a:xfrm>
        </p:grpSpPr>
        <p:sp>
          <p:nvSpPr>
            <p:cNvPr id="3" name="Oval 2"/>
            <p:cNvSpPr/>
            <p:nvPr/>
          </p:nvSpPr>
          <p:spPr>
            <a:xfrm>
              <a:off x="2802890" y="2724539"/>
              <a:ext cx="388179" cy="3732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782375" y="3080593"/>
              <a:ext cx="429208" cy="47586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00581" y="5290456"/>
            <a:ext cx="291101" cy="475862"/>
            <a:chOff x="2782375" y="2724539"/>
            <a:chExt cx="429208" cy="831916"/>
          </a:xfrm>
        </p:grpSpPr>
        <p:sp>
          <p:nvSpPr>
            <p:cNvPr id="13" name="Oval 12"/>
            <p:cNvSpPr/>
            <p:nvPr/>
          </p:nvSpPr>
          <p:spPr>
            <a:xfrm>
              <a:off x="2802890" y="2724539"/>
              <a:ext cx="388179" cy="3732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782375" y="3080593"/>
              <a:ext cx="429208" cy="47586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8276253" y="5350300"/>
            <a:ext cx="597159" cy="416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4698866" y="2578577"/>
            <a:ext cx="996570" cy="232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214495" y="4428121"/>
            <a:ext cx="1392196" cy="681135"/>
          </a:xfrm>
          <a:prstGeom prst="wedgeRoundRectCallout">
            <a:avLst>
              <a:gd name="adj1" fmla="val -38143"/>
              <a:gd name="adj2" fmla="val 7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已经三天没有写代码了，内心发慌</a:t>
            </a:r>
            <a:endParaRPr lang="zh-CN" alt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835500" y="2238010"/>
            <a:ext cx="1392196" cy="681135"/>
          </a:xfrm>
          <a:prstGeom prst="wedgeRoundRectCallout">
            <a:avLst>
              <a:gd name="adj1" fmla="val -38143"/>
              <a:gd name="adj2" fmla="val 7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我曾经跨省打架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61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新增机制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b="1" dirty="0" smtClean="0">
                <a:latin typeface="黑体-简" panose="02000000000000000000" charset="-122"/>
                <a:ea typeface="黑体-简" panose="02000000000000000000" charset="-122"/>
              </a:rPr>
              <a:t>改变小人行为逻辑</a:t>
            </a:r>
            <a:endParaRPr lang="en-US" altLang="zh-CN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当小人走到特殊位置时，点击小人，则可以改变小人的行为逻辑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2890" y="5766318"/>
            <a:ext cx="8132588" cy="2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 flipH="1">
            <a:off x="7252967" y="4572744"/>
            <a:ext cx="186612" cy="119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041754" y="4554084"/>
            <a:ext cx="3893724" cy="21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6"/>
          <p:cNvSpPr txBox="1"/>
          <p:nvPr/>
        </p:nvSpPr>
        <p:spPr>
          <a:xfrm>
            <a:off x="10494962" y="3931408"/>
            <a:ext cx="8603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🚪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79746" y="5290457"/>
            <a:ext cx="291101" cy="475862"/>
            <a:chOff x="2782375" y="2724539"/>
            <a:chExt cx="429208" cy="831916"/>
          </a:xfrm>
        </p:grpSpPr>
        <p:sp>
          <p:nvSpPr>
            <p:cNvPr id="13" name="Oval 12"/>
            <p:cNvSpPr/>
            <p:nvPr/>
          </p:nvSpPr>
          <p:spPr>
            <a:xfrm>
              <a:off x="2802890" y="2724539"/>
              <a:ext cx="388179" cy="3732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782375" y="3080593"/>
              <a:ext cx="429208" cy="47586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2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新增机制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b="1" dirty="0">
                <a:latin typeface="黑体-简" panose="02000000000000000000" charset="-122"/>
                <a:ea typeface="黑体-简" panose="02000000000000000000" charset="-122"/>
              </a:rPr>
              <a:t>物</a:t>
            </a:r>
            <a:r>
              <a:rPr lang="zh-CN" altLang="en-US" b="1" dirty="0" smtClean="0">
                <a:latin typeface="黑体-简" panose="02000000000000000000" charset="-122"/>
                <a:ea typeface="黑体-简" panose="02000000000000000000" charset="-122"/>
              </a:rPr>
              <a:t>理系统</a:t>
            </a:r>
            <a:endParaRPr lang="en-US" altLang="zh-CN" b="1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游戏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中引入物理系统（并非完全物理）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zh-CN" altLang="en-US" b="1" dirty="0" smtClean="0">
                <a:latin typeface="黑体-简" panose="02000000000000000000" charset="-122"/>
                <a:ea typeface="黑体-简" panose="02000000000000000000" charset="-122"/>
              </a:rPr>
              <a:t>传</a:t>
            </a:r>
            <a:r>
              <a:rPr lang="zh-CN" altLang="en-US" b="1" dirty="0">
                <a:latin typeface="黑体-简" panose="02000000000000000000" charset="-122"/>
                <a:ea typeface="黑体-简" panose="02000000000000000000" charset="-122"/>
              </a:rPr>
              <a:t>送门机制</a:t>
            </a:r>
            <a:endParaRPr lang="en-US" altLang="zh-CN" b="1" dirty="0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小人通过传送门可以到达另外一个位置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游戏关卡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横向关卡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关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卡横向延伸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2802889" y="1620037"/>
            <a:ext cx="80448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纵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向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关卡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关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卡纵向延伸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5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概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游戏类型：关卡密室解谜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游戏平台：移动端</a:t>
            </a:r>
            <a:endParaRPr lang="en-US" altLang="zh-CN" sz="2400" b="1" dirty="0">
              <a:latin typeface="黑体-简" panose="02000000000000000000" charset="-122"/>
              <a:ea typeface="黑体-简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大致内容：极其讨厌圆形的撒旦为祸人间，所到之处的圆形物体都变成其他形状。上帝派遣玩家解救人类，消除撒旦的异形封印，解救人类。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玩法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51330" y="556895"/>
            <a:ext cx="929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玩家选择合适时机将若干个物变成圆形，到达终点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31010" y="4982845"/>
            <a:ext cx="364490" cy="616585"/>
            <a:chOff x="4042" y="5638"/>
            <a:chExt cx="574" cy="971"/>
          </a:xfrm>
        </p:grpSpPr>
        <p:sp>
          <p:nvSpPr>
            <p:cNvPr id="7" name="椭圆 6"/>
            <p:cNvSpPr/>
            <p:nvPr/>
          </p:nvSpPr>
          <p:spPr>
            <a:xfrm>
              <a:off x="4074" y="5638"/>
              <a:ext cx="510" cy="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042" y="6111"/>
              <a:ext cx="575" cy="49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减号 10"/>
          <p:cNvSpPr/>
          <p:nvPr/>
        </p:nvSpPr>
        <p:spPr>
          <a:xfrm rot="20220000">
            <a:off x="6256655" y="1962150"/>
            <a:ext cx="3178810" cy="12553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0220000">
            <a:off x="7741920" y="1936115"/>
            <a:ext cx="502285" cy="39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330" y="5623560"/>
            <a:ext cx="10408285" cy="51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559540" y="5201920"/>
            <a:ext cx="705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🚪</a:t>
            </a:r>
          </a:p>
        </p:txBody>
      </p:sp>
      <p:sp>
        <p:nvSpPr>
          <p:cNvPr id="18" name="矩形 17"/>
          <p:cNvSpPr/>
          <p:nvPr/>
        </p:nvSpPr>
        <p:spPr>
          <a:xfrm>
            <a:off x="3579495" y="5347970"/>
            <a:ext cx="818515" cy="672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0" y="5671820"/>
            <a:ext cx="367665" cy="34861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242945" y="3480435"/>
            <a:ext cx="1490980" cy="415925"/>
            <a:chOff x="5107" y="5877"/>
            <a:chExt cx="2348" cy="655"/>
          </a:xfrm>
        </p:grpSpPr>
        <p:sp>
          <p:nvSpPr>
            <p:cNvPr id="21" name="矩形 20"/>
            <p:cNvSpPr/>
            <p:nvPr/>
          </p:nvSpPr>
          <p:spPr>
            <a:xfrm>
              <a:off x="5107" y="5877"/>
              <a:ext cx="2349" cy="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6082" y="6136"/>
              <a:ext cx="398" cy="396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090" y="2757170"/>
            <a:ext cx="81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按钮</a:t>
            </a:r>
          </a:p>
        </p:txBody>
      </p:sp>
      <p:cxnSp>
        <p:nvCxnSpPr>
          <p:cNvPr id="25" name="直接箭头连接符 24"/>
          <p:cNvCxnSpPr>
            <a:endCxn id="22" idx="2"/>
          </p:cNvCxnSpPr>
          <p:nvPr/>
        </p:nvCxnSpPr>
        <p:spPr>
          <a:xfrm>
            <a:off x="2160270" y="2967990"/>
            <a:ext cx="1701800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设定</a:t>
            </a:r>
            <a:endParaRPr kumimoji="1"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0230" y="556895"/>
            <a:ext cx="929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游戏场景中也存在移动的组件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到达终点有多种路径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使用能力（变圆、还原）次数每关有限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4.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变圆、还原都消耗次数</a:t>
            </a: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5.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关卡小人血量为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</a:p>
          <a:p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2443" y="513715"/>
            <a:ext cx="494474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小人匀速向前移动，玩家快速解谜，清除障碍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小人在障碍前驻足，障碍消除自动前进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小人数量为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人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道具系统：</a:t>
            </a: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上帝之手：为小人制造路径吃得道具，增加玩家一次改变能力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上帝护甲：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为小人制造路径吃得道具，增加小人一次生命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ctr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评分系统：根据解救小人数量、剩余能力使用次数评分，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至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颗星</a:t>
            </a: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怪物系统：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：吞噬者，左右相等单位来回巡逻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</a:t>
            </a:r>
          </a:p>
          <a:p>
            <a:pPr algn="l">
              <a:buNone/>
            </a:pP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                      ：星魔，</a:t>
            </a:r>
            <a:r>
              <a:rPr lang="en-US" altLang="zh-CN">
                <a:latin typeface="黑体-简" panose="02000000000000000000" charset="-122"/>
                <a:ea typeface="黑体-简" panose="02000000000000000000" charset="-122"/>
              </a:rPr>
              <a:t>N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型弹跳</a:t>
            </a: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饼形 5"/>
          <p:cNvSpPr/>
          <p:nvPr/>
        </p:nvSpPr>
        <p:spPr>
          <a:xfrm rot="2940000">
            <a:off x="3998595" y="4081145"/>
            <a:ext cx="361950" cy="35306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927475" y="4791710"/>
            <a:ext cx="426085" cy="4540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机制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时间机制：小人每间隔一定时间向前移动一段距离，后面节奏加快，如初始每过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单位，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45s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之后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5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个单位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,65s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后每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移动一个单位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2.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小人在障碍物前，若下一次移动前依然没有解决谜题，则判定小人解救失败。若场景中所有的小人都失败，则游戏自动结束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3.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提示机制：若玩家在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30s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内没有任何操作或者成功操作，则给与一定的提示，但是会扣除玩家一定的分数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3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游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戏</a:t>
            </a:r>
            <a:endParaRPr kumimoji="1" lang="en-US" altLang="zh-CN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2890" y="513080"/>
            <a:ext cx="804481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新增道具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时间之钥：给关卡里所有的小人增加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存活时间，即</a:t>
            </a: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10s</a:t>
            </a: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内不移动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奖励系统：根据得分情况，获得奖励，得分越高奖励越高。一星只能获取少量金币，二星可以获得的保底奖励是比一星更多的金币，但有一定概率开出道具，三星则一定会开出道具。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>
                <a:latin typeface="黑体-简" panose="02000000000000000000" charset="-122"/>
                <a:ea typeface="黑体-简" panose="02000000000000000000" charset="-122"/>
              </a:rPr>
              <a:t>商店系统：金币可以在商城里购买道具（价格较高）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5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机</a:t>
            </a:r>
            <a:r>
              <a:rPr kumimoji="1" lang="zh-CN" altLang="en-US" sz="6600" dirty="0" smtClean="0">
                <a:latin typeface="黑体-简" panose="02000000000000000000" charset="-122"/>
                <a:ea typeface="黑体-简" panose="02000000000000000000" charset="-122"/>
                <a:cs typeface="Microsoft YaHei" charset="-122"/>
              </a:rPr>
              <a:t>制修改</a:t>
            </a:r>
            <a:endParaRPr kumimoji="1" lang="zh-CN" altLang="en-US" sz="6600" dirty="0">
              <a:latin typeface="黑体-简" panose="02000000000000000000" charset="-122"/>
              <a:ea typeface="黑体-简" panose="02000000000000000000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2802890" y="513080"/>
            <a:ext cx="804481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原：小人到达障碍位置时驻足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改：小人有自己的</a:t>
            </a: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AI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逻辑，遇到障碍时有相关的处理方法（如原路返回）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原：小人人数为</a:t>
            </a: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1-3</a:t>
            </a:r>
          </a:p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改：小人人数不做限制，视具体关卡而定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原：小人到达终点（胜利条件）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改：胜利条件视关卡而定，有三种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	</a:t>
            </a: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指定小人到达终点（其余小人可以死）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	</a:t>
            </a: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指定人数到达终点</a:t>
            </a:r>
            <a:endParaRPr lang="en-US" altLang="zh-CN" dirty="0" smtClean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r>
              <a:rPr lang="en-US" altLang="zh-CN" dirty="0">
                <a:latin typeface="黑体-简" panose="02000000000000000000" charset="-122"/>
                <a:ea typeface="黑体-简" panose="02000000000000000000" charset="-122"/>
              </a:rPr>
              <a:t>	</a:t>
            </a:r>
            <a:r>
              <a:rPr lang="en-US" altLang="zh-CN" dirty="0" smtClean="0">
                <a:latin typeface="黑体-简" panose="02000000000000000000" charset="-122"/>
                <a:ea typeface="黑体-简" panose="02000000000000000000" charset="-122"/>
              </a:rPr>
              <a:t>-</a:t>
            </a:r>
            <a:r>
              <a:rPr lang="zh-CN" altLang="en-US" dirty="0" smtClean="0">
                <a:latin typeface="黑体-简" panose="02000000000000000000" charset="-122"/>
                <a:ea typeface="黑体-简" panose="02000000000000000000" charset="-122"/>
              </a:rPr>
              <a:t>解锁关键剧情（小人任务）并到达终点</a:t>
            </a: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  <a:p>
            <a:pPr algn="l">
              <a:buNone/>
            </a:pPr>
            <a:endParaRPr lang="en-US" altLang="zh-CN" dirty="0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1033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DengXian Light</vt:lpstr>
      <vt:lpstr>黑体-简</vt:lpstr>
      <vt:lpstr>Microsoft YaHei</vt:lpstr>
      <vt:lpstr>Arial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Administrator</cp:lastModifiedBy>
  <cp:revision>75</cp:revision>
  <dcterms:created xsi:type="dcterms:W3CDTF">2018-12-23T13:59:41Z</dcterms:created>
  <dcterms:modified xsi:type="dcterms:W3CDTF">2019-01-05T09:08:46Z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