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6E3CA-480C-49A4-9397-364F1F60C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3798F5-85AC-4F87-9957-37DBEE5C4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FE995-60F2-4C86-B0C5-884565AB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91A1-7152-43D4-A298-0737A706AB83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F4FCB-F6C7-4BDD-A59B-AA25AFA0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43A2B-4F7B-466E-BBF8-346FFE9A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2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79C74-96AB-48CC-8304-1448B3FF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D02261-1C1E-45C3-9F99-C9880FA3D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6F37E-81B2-4B67-8583-A94E1C43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91A1-7152-43D4-A298-0737A706AB83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DE0D5-ADDD-4274-8363-6C455D18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D100E-6823-4B65-9DF2-BE9F711A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78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4DA727-6A5B-45A4-A560-631D668E6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D7651C-DD34-4C60-9437-400CB065B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0A685-3CDE-4ABE-A729-2DF062E8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91A1-7152-43D4-A298-0737A706AB83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3D984-BA26-45E9-A7D2-3ABD205E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F8A09-81B2-4845-AFBE-CF084576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C2D87-0DE6-460E-BAA0-90770299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46404-245E-4C2B-9E88-5993C2BB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D7758-0B7A-43FD-9BE2-BEAF5FF3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91A1-7152-43D4-A298-0737A706AB83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77B5C-B8B5-45BE-AE35-899EF950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6B89D-D081-41D2-91B1-FC00FFD5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52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599AC-9871-4CE4-8C19-C65A8848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A5BBDD-CFD0-400A-AC8F-37DC51179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8AB4A-4FDF-416E-9070-054A8B2A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91A1-7152-43D4-A298-0737A706AB83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E895D-088D-4266-B0AF-82CF80FA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26D70-A89B-4AC4-92BF-65B1DD8F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12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3600C-232D-4D47-A263-61D320B9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F674B-1F52-4B06-A791-2E4C93CCB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BC9C2-1BA6-46C1-8034-54FE766C2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8E76C-D897-479B-AD74-F8D5C5B5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91A1-7152-43D4-A298-0737A706AB83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4CEE7-477B-4726-A5AD-74E9F15E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E672C1-7E00-4164-B5BB-5823C932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64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F1C19-DB9C-4C8A-9F59-7138591D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70DF6-974D-4F8C-A3C3-9DC5AA6D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158B48-F151-4728-8AD6-440231479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8B4B5F-268E-4384-8D7A-2FDF7080D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4B45E3-E617-415C-8146-CF79ED86C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D9AE6A-6932-4413-AE53-655CDF60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91A1-7152-43D4-A298-0737A706AB83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DA7B49-D581-4B54-B023-BDF55C11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506BE3-A28C-46FB-96D3-C4FE60BF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47299-053F-48E6-8225-5D637633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E56AC5-DE26-401A-84E9-383490AE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91A1-7152-43D4-A298-0737A706AB83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E0123F-DF3E-4474-AC94-01B008C2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4A2F49-A78B-4BF0-A1F0-703296C6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3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DFDA2A-5419-4DE7-9654-6DA02980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91A1-7152-43D4-A298-0737A706AB83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449CC8-BD78-4457-A81A-03725EDE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E19D0E-2E1D-4D76-98E1-B6AC382C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8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75954-3385-49DA-9FDD-1D22631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70832-DA48-4D99-AF55-7CF6F1BCD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F1D00-26C2-41E3-BA69-08BBC2800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59371-5707-4E8D-AF94-34EA2E2F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91A1-7152-43D4-A298-0737A706AB83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06B960-BEE7-48A5-B151-66041574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7F0DD5-CA0A-4A5B-A3BE-69F838B9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0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4D4B4-D930-4211-8C5F-CA3B48C6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A1E97C-4474-41B3-966E-5E49A61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408B4-5661-4B5E-8DFC-774F2AB40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ED6967-F10C-4510-A4C0-3470C4F7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91A1-7152-43D4-A298-0737A706AB83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6703AC-2C44-4152-AC22-608C026D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3AE7A3-7912-40C0-AD7D-1BBAAD1B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2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368854-28E7-4A2C-91EA-1468369A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A81D0C-43E9-486B-9747-0B793B67F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46ADC-3C19-40B4-9603-9496BD79A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091A1-7152-43D4-A298-0737A706AB83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B7BC6-3E84-4E7E-9E8C-697D7E9AA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BB7BF-2B6B-4370-B710-695EB37FC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9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E66CBE4-0A18-40C5-9287-B77619066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939" y="1348190"/>
            <a:ext cx="4618220" cy="45195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298E77B-F487-408C-A017-EADB446F4077}"/>
              </a:ext>
            </a:extLst>
          </p:cNvPr>
          <p:cNvSpPr txBox="1"/>
          <p:nvPr/>
        </p:nvSpPr>
        <p:spPr>
          <a:xfrm>
            <a:off x="979516" y="2559567"/>
            <a:ext cx="4096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救援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D5B51F-0B59-4187-8E69-5A92B788439F}"/>
              </a:ext>
            </a:extLst>
          </p:cNvPr>
          <p:cNvCxnSpPr>
            <a:cxnSpLocks/>
          </p:cNvCxnSpPr>
          <p:nvPr/>
        </p:nvCxnSpPr>
        <p:spPr>
          <a:xfrm>
            <a:off x="167951" y="3233057"/>
            <a:ext cx="6158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4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01547-2568-4D4B-BD38-F74F39742E53}"/>
              </a:ext>
            </a:extLst>
          </p:cNvPr>
          <p:cNvSpPr/>
          <p:nvPr/>
        </p:nvSpPr>
        <p:spPr>
          <a:xfrm>
            <a:off x="3810000" y="2634007"/>
            <a:ext cx="4572000" cy="12052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第三人称射击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解救不同场景下有生命危险的路人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1F7EC64-CEEC-4971-8637-02D23581A101}"/>
              </a:ext>
            </a:extLst>
          </p:cNvPr>
          <p:cNvCxnSpPr>
            <a:cxnSpLocks/>
          </p:cNvCxnSpPr>
          <p:nvPr/>
        </p:nvCxnSpPr>
        <p:spPr>
          <a:xfrm flipV="1">
            <a:off x="0" y="1203648"/>
            <a:ext cx="11607281" cy="121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2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1F7EC64-CEEC-4971-8637-02D23581A101}"/>
              </a:ext>
            </a:extLst>
          </p:cNvPr>
          <p:cNvCxnSpPr>
            <a:cxnSpLocks/>
          </p:cNvCxnSpPr>
          <p:nvPr/>
        </p:nvCxnSpPr>
        <p:spPr>
          <a:xfrm flipV="1">
            <a:off x="0" y="1203648"/>
            <a:ext cx="11607281" cy="121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F6BA8E5-CB59-4AA7-9043-0AFAC28AEFFE}"/>
              </a:ext>
            </a:extLst>
          </p:cNvPr>
          <p:cNvSpPr txBox="1"/>
          <p:nvPr/>
        </p:nvSpPr>
        <p:spPr>
          <a:xfrm>
            <a:off x="441649" y="1688892"/>
            <a:ext cx="1130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玩家在前进过程当中可能会遇到各种不同场景的路人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动物，他们都面临危险，需要玩家使用手上的枪射击正确的位置，从而解除危险，进入下一关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每一关可能解救办法不是唯一的。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53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1F7EC64-CEEC-4971-8637-02D23581A101}"/>
              </a:ext>
            </a:extLst>
          </p:cNvPr>
          <p:cNvCxnSpPr>
            <a:cxnSpLocks/>
          </p:cNvCxnSpPr>
          <p:nvPr/>
        </p:nvCxnSpPr>
        <p:spPr>
          <a:xfrm flipV="1">
            <a:off x="0" y="1203648"/>
            <a:ext cx="11607281" cy="121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F6BA8E5-CB59-4AA7-9043-0AFAC28AEFFE}"/>
              </a:ext>
            </a:extLst>
          </p:cNvPr>
          <p:cNvSpPr txBox="1"/>
          <p:nvPr/>
        </p:nvSpPr>
        <p:spPr>
          <a:xfrm>
            <a:off x="441649" y="1688892"/>
            <a:ext cx="11308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游戏关卡随机，每成功解救一次获取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发子弹，子弹可以存储，初始值为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发，当子弹消耗殆尽时游戏结束。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当玩家无法通关时，可以跳过关卡，每跳过一次扣除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发子弹，被解救人员死亡扣除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发子弹。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难度控制：每十个关卡设置一类难度，但同一类的关卡是随机出现的。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前期关卡没有时间限制，即被解救人物不会死亡，但中后期的关卡超过一定时间没有成功完成解救，人物死亡。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游戏考验玩家的解谜能力与射击准度，子弹对人物均有伤害，若不小心射偏了也可能导致待解救人物死亡。</a:t>
            </a:r>
          </a:p>
        </p:txBody>
      </p:sp>
    </p:spTree>
    <p:extLst>
      <p:ext uri="{BB962C8B-B14F-4D97-AF65-F5344CB8AC3E}">
        <p14:creationId xmlns:p14="http://schemas.microsoft.com/office/powerpoint/2010/main" val="273063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1F7EC64-CEEC-4971-8637-02D23581A101}"/>
              </a:ext>
            </a:extLst>
          </p:cNvPr>
          <p:cNvCxnSpPr>
            <a:cxnSpLocks/>
          </p:cNvCxnSpPr>
          <p:nvPr/>
        </p:nvCxnSpPr>
        <p:spPr>
          <a:xfrm flipV="1">
            <a:off x="0" y="1203648"/>
            <a:ext cx="11607281" cy="121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F6BA8E5-CB59-4AA7-9043-0AFAC28AEFFE}"/>
              </a:ext>
            </a:extLst>
          </p:cNvPr>
          <p:cNvSpPr txBox="1"/>
          <p:nvPr/>
        </p:nvSpPr>
        <p:spPr>
          <a:xfrm>
            <a:off x="441649" y="1688892"/>
            <a:ext cx="1130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待解救人员在牢笼，只要射击锁一次即可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D8D335-F71C-471B-96E7-E22D2BFEC7B9}"/>
              </a:ext>
            </a:extLst>
          </p:cNvPr>
          <p:cNvSpPr txBox="1"/>
          <p:nvPr/>
        </p:nvSpPr>
        <p:spPr>
          <a:xfrm>
            <a:off x="5607698" y="3844212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Shoot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0F91B3-8B9E-41C3-A7C2-C41D0AD84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92" y="2609363"/>
            <a:ext cx="3764606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6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游戏排行榜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1F7EC64-CEEC-4971-8637-02D23581A101}"/>
              </a:ext>
            </a:extLst>
          </p:cNvPr>
          <p:cNvCxnSpPr>
            <a:cxnSpLocks/>
          </p:cNvCxnSpPr>
          <p:nvPr/>
        </p:nvCxnSpPr>
        <p:spPr>
          <a:xfrm flipV="1">
            <a:off x="0" y="1203648"/>
            <a:ext cx="11607281" cy="121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F6BA8E5-CB59-4AA7-9043-0AFAC28AEFFE}"/>
              </a:ext>
            </a:extLst>
          </p:cNvPr>
          <p:cNvSpPr txBox="1"/>
          <p:nvPr/>
        </p:nvSpPr>
        <p:spPr>
          <a:xfrm>
            <a:off x="441649" y="1688892"/>
            <a:ext cx="1130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玩家会统计所有解救成功，失败次数，并做成全球排行榜，如最快通关时间排行，解救人数最多排行等</a:t>
            </a:r>
          </a:p>
        </p:txBody>
      </p:sp>
    </p:spTree>
    <p:extLst>
      <p:ext uri="{BB962C8B-B14F-4D97-AF65-F5344CB8AC3E}">
        <p14:creationId xmlns:p14="http://schemas.microsoft.com/office/powerpoint/2010/main" val="236408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游戏引发的思考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1F7EC64-CEEC-4971-8637-02D23581A101}"/>
              </a:ext>
            </a:extLst>
          </p:cNvPr>
          <p:cNvCxnSpPr>
            <a:cxnSpLocks/>
          </p:cNvCxnSpPr>
          <p:nvPr/>
        </p:nvCxnSpPr>
        <p:spPr>
          <a:xfrm flipV="1">
            <a:off x="0" y="1203648"/>
            <a:ext cx="11607281" cy="121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F6BA8E5-CB59-4AA7-9043-0AFAC28AEFFE}"/>
              </a:ext>
            </a:extLst>
          </p:cNvPr>
          <p:cNvSpPr txBox="1"/>
          <p:nvPr/>
        </p:nvSpPr>
        <p:spPr>
          <a:xfrm>
            <a:off x="441649" y="1688892"/>
            <a:ext cx="1130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当你拿起武器，你可能会救了他，也可能会杀了他，你是救还是不救呢？</a:t>
            </a:r>
          </a:p>
        </p:txBody>
      </p:sp>
    </p:spTree>
    <p:extLst>
      <p:ext uri="{BB962C8B-B14F-4D97-AF65-F5344CB8AC3E}">
        <p14:creationId xmlns:p14="http://schemas.microsoft.com/office/powerpoint/2010/main" val="142249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96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游戏概述</vt:lpstr>
      <vt:lpstr>游戏内容</vt:lpstr>
      <vt:lpstr>游戏规则</vt:lpstr>
      <vt:lpstr>游戏举例</vt:lpstr>
      <vt:lpstr>游戏排行榜</vt:lpstr>
      <vt:lpstr>游戏引发的思考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游戏概述</dc:title>
  <dc:creator> </dc:creator>
  <cp:lastModifiedBy> </cp:lastModifiedBy>
  <cp:revision>63</cp:revision>
  <dcterms:created xsi:type="dcterms:W3CDTF">2018-07-30T08:00:51Z</dcterms:created>
  <dcterms:modified xsi:type="dcterms:W3CDTF">2018-07-30T08:55:47Z</dcterms:modified>
</cp:coreProperties>
</file>