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0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8D8AE-0AB7-4308-8B26-1F1301DF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2C1AB-1A46-45F0-93DB-E023502F7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11B4A-ED64-4498-A556-DAEA1031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C295C-07B9-4B12-9870-55FFD4FC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986B-F1ED-489F-A765-427F59B3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4F206-D0EE-4C51-BB57-8EC94535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C8C53-1F5E-4058-B504-9EEA43BA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14746-8A13-42C8-AA0C-54F3364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BB1B4-A64E-414F-8892-C30F8B1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D0829-B48D-4D55-843B-E2CEDF5A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6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A8BC4-F105-4440-804B-C5AEFE67C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86CC9-DB56-46FF-9419-222111DB6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FD965-98A0-4FC1-972F-8207E821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C1E77-F07C-4811-9F99-2D4C09AD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AB4CC-8DEE-4451-B889-2E0AE9C4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ABB31-9499-47DB-BDEF-4E37CA37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34C6C-C6FF-4401-A108-95D7703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9FE19-039C-4FEF-A817-0657D94D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63C6E-C977-4412-AD8A-B00611DC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0118C-3B7B-4A61-82B7-4F7D5977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C9A07-A851-4941-9B1C-A543F54A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E9C03-9A53-426C-B5D1-9316DB40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02A7-888A-4916-B824-B7778C32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BD1AC-5223-4055-AE21-10B3BCEC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5D358-6596-4530-88F4-0436F7DA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D3BAD-FD3A-4C10-8680-5E40EBE2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15165-A8D6-4A96-9628-C9516E862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555B9-5475-4E13-A2B5-FDB37584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BBCE-76E7-466E-9D10-59EEEAF9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63721-690E-49A9-BBBE-1FB25D90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6D03E-5E69-4390-9CF2-FC609F1E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0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B8E7-5102-4C94-837A-B48DBA6A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E7A60-5BD9-4A32-ADF3-C0635321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D0F29-1CC5-4445-9E37-136E5276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52DA42-3403-4EA0-BB0A-809B32284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102E0-C039-498F-B3AF-D859FD783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D580E-22EE-435B-A898-306738C1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6D72A-6326-4FD8-9C05-5E72FB2F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53B30B-32B8-4751-A307-3F537B2D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33E-01D9-4D24-B2C3-F6AB5231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F705A-3AFA-45A7-9F3A-86034DA0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9077E6-7E66-4E24-813F-C160DF44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BCFFA-6B0E-462E-8788-52D82A3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D6F17-026D-4FE9-B50D-38F6A46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6B8EB9-ABF8-492C-AB39-31BF586B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3A3FB-A345-40A2-8497-3A8722E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9091B-5464-4175-B024-803BAE4B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4BD71-B260-4013-8F0D-348E5586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81500-1744-41E8-AE6A-99A9A97E8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411FD-C79B-4468-AEDB-460B6079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19269-9A28-4BD0-A4C9-351A159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9832A-4CB1-467A-9DB9-DD2A8216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D80F-B255-4DDE-8187-2B61A0C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5C2C31-242E-46EF-A90C-936AF81B0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F5D09-2C54-427F-8DD8-6589D3DA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BEA16-F6B5-4228-AA5A-313ACA16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F380D-CC1A-4FA8-A298-F2A4F68E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ADCDA-08E8-4FD4-B1E9-D9354F6B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0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02C981-0D36-42E9-B8C4-E1B847EC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7232B-C513-41B2-9A46-AB9AF0EE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B541E-5EB9-4B5E-9979-B9F82AD49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24C3-9123-4715-A873-2992C2FA4BA6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451A7-7D94-45ED-A8D3-CFFA7802F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1DCA0-DE69-4647-A12F-BADF8990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51ED-B9E1-4CBF-95D9-0F7BA1923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5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98E77B-F487-408C-A017-EADB446F4077}"/>
              </a:ext>
            </a:extLst>
          </p:cNvPr>
          <p:cNvSpPr txBox="1"/>
          <p:nvPr/>
        </p:nvSpPr>
        <p:spPr>
          <a:xfrm>
            <a:off x="7856178" y="2704191"/>
            <a:ext cx="409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D5B51F-0B59-4187-8E69-5A92B788439F}"/>
              </a:ext>
            </a:extLst>
          </p:cNvPr>
          <p:cNvCxnSpPr>
            <a:cxnSpLocks/>
          </p:cNvCxnSpPr>
          <p:nvPr/>
        </p:nvCxnSpPr>
        <p:spPr>
          <a:xfrm>
            <a:off x="5150498" y="3227411"/>
            <a:ext cx="6158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1D82AED-3E73-4E86-8F49-3026641B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0252"/>
            <a:ext cx="5219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4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1586204" y="2754304"/>
            <a:ext cx="8291804" cy="1205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第三人称射击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射击靶子获取分数，其中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靶分数极高，成功射击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，获取高分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1399592" y="1945558"/>
            <a:ext cx="8291804" cy="158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普通靶和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靶击破获取的分数分别为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分钟模式中，第一分钟，每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个普通靶会出现一个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靶，第二分钟改为每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个出现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个，最后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分钟改为每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个出现一个。击破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靶出现音效“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。每个靶子出现的房间的位置随机。游戏考验玩家的射击准度，速度以及运气。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4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游戏模式与难度控制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1399592" y="1945558"/>
            <a:ext cx="8291804" cy="389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1.PVE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分钟标准模式，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分种快速模式，禅模式（无限）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）按难度：每一关均可以选择 简，中，难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2.PVP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按人数：双人，三人，四人 ，选择难度与时间进行段位匹配，游戏结束按照击杀分数进行排榜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3.PVP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模式）玩家可自定义制作游戏房间地图（障碍物等设置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邀请好友同台竞技。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3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193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游戏概述</vt:lpstr>
      <vt:lpstr>游戏规则</vt:lpstr>
      <vt:lpstr>游戏模式与难度控制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38</cp:revision>
  <dcterms:created xsi:type="dcterms:W3CDTF">2018-07-30T08:56:27Z</dcterms:created>
  <dcterms:modified xsi:type="dcterms:W3CDTF">2018-07-30T09:19:16Z</dcterms:modified>
</cp:coreProperties>
</file>