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0795" y="3810"/>
            <a:ext cx="12214225" cy="1276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1430" y="5584190"/>
            <a:ext cx="12214225" cy="1276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1a3ef577a40e3265da34451e465a312f4db96848b9c1-DG0pem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0" y="2044700"/>
            <a:ext cx="3083560" cy="2583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7745" y="2844800"/>
            <a:ext cx="263652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000"/>
              <a:t>结账</a:t>
            </a:r>
            <a:endParaRPr lang="zh-CN" altLang="en-US"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0795" y="857885"/>
            <a:ext cx="12214225" cy="2241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Verdana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</cp:lastModifiedBy>
  <cp:revision>7</cp:revision>
  <dcterms:created xsi:type="dcterms:W3CDTF">2015-05-05T08:02:00Z</dcterms:created>
  <dcterms:modified xsi:type="dcterms:W3CDTF">2018-07-04T05:27:48Z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