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75" r:id="rId2"/>
    <p:sldId id="256" r:id="rId3"/>
    <p:sldId id="266" r:id="rId4"/>
    <p:sldId id="268" r:id="rId5"/>
    <p:sldId id="272" r:id="rId6"/>
    <p:sldId id="276" r:id="rId7"/>
    <p:sldId id="277" r:id="rId8"/>
    <p:sldId id="261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A5"/>
    <a:srgbClr val="258A8F"/>
    <a:srgbClr val="67B1AA"/>
    <a:srgbClr val="79BAB4"/>
    <a:srgbClr val="66B5C9"/>
    <a:srgbClr val="EDB159"/>
    <a:srgbClr val="235787"/>
    <a:srgbClr val="26A9E0"/>
    <a:srgbClr val="2A9CA2"/>
    <a:srgbClr val="228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9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4" y="3004864"/>
            <a:ext cx="377428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2271665"/>
            <a:ext cx="3774281" cy="698591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4" y="3925978"/>
            <a:ext cx="37742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4" y="4222249"/>
            <a:ext cx="37742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191" y="4826208"/>
            <a:ext cx="9154716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333A53-2016-420C-978A-63DEEB782476}"/>
              </a:ext>
            </a:extLst>
          </p:cNvPr>
          <p:cNvGrpSpPr/>
          <p:nvPr userDrawn="1"/>
        </p:nvGrpSpPr>
        <p:grpSpPr>
          <a:xfrm>
            <a:off x="5288939" y="2647872"/>
            <a:ext cx="3493320" cy="3489403"/>
            <a:chOff x="2063750" y="1931988"/>
            <a:chExt cx="2832101" cy="28289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38EEC21-E4F7-4C58-BA1C-4885B47A14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2488" y="1978025"/>
              <a:ext cx="2363788" cy="2727325"/>
            </a:xfrm>
            <a:custGeom>
              <a:avLst/>
              <a:gdLst>
                <a:gd name="T0" fmla="*/ 1475 w 1711"/>
                <a:gd name="T1" fmla="*/ 1975 h 1975"/>
                <a:gd name="T2" fmla="*/ 1475 w 1711"/>
                <a:gd name="T3" fmla="*/ 1541 h 1975"/>
                <a:gd name="T4" fmla="*/ 1539 w 1711"/>
                <a:gd name="T5" fmla="*/ 1337 h 1975"/>
                <a:gd name="T6" fmla="*/ 1708 w 1711"/>
                <a:gd name="T7" fmla="*/ 774 h 1975"/>
                <a:gd name="T8" fmla="*/ 915 w 1711"/>
                <a:gd name="T9" fmla="*/ 7 h 1975"/>
                <a:gd name="T10" fmla="*/ 147 w 1711"/>
                <a:gd name="T11" fmla="*/ 787 h 1975"/>
                <a:gd name="T12" fmla="*/ 0 w 1711"/>
                <a:gd name="T13" fmla="*/ 1274 h 1975"/>
                <a:gd name="T14" fmla="*/ 234 w 1711"/>
                <a:gd name="T15" fmla="*/ 1274 h 1975"/>
                <a:gd name="T16" fmla="*/ 234 w 1711"/>
                <a:gd name="T17" fmla="*/ 1562 h 1975"/>
                <a:gd name="T18" fmla="*/ 431 w 1711"/>
                <a:gd name="T19" fmla="*/ 1759 h 1975"/>
                <a:gd name="T20" fmla="*/ 682 w 1711"/>
                <a:gd name="T21" fmla="*/ 1759 h 1975"/>
                <a:gd name="T22" fmla="*/ 798 w 1711"/>
                <a:gd name="T23" fmla="*/ 1875 h 1975"/>
                <a:gd name="T24" fmla="*/ 798 w 1711"/>
                <a:gd name="T25" fmla="*/ 1975 h 1975"/>
                <a:gd name="T26" fmla="*/ 1475 w 1711"/>
                <a:gd name="T27" fmla="*/ 197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1" h="1975">
                  <a:moveTo>
                    <a:pt x="1475" y="1975"/>
                  </a:moveTo>
                  <a:cubicBezTo>
                    <a:pt x="1475" y="1541"/>
                    <a:pt x="1475" y="1541"/>
                    <a:pt x="1475" y="1541"/>
                  </a:cubicBezTo>
                  <a:cubicBezTo>
                    <a:pt x="1475" y="1468"/>
                    <a:pt x="1497" y="1397"/>
                    <a:pt x="1539" y="1337"/>
                  </a:cubicBezTo>
                  <a:cubicBezTo>
                    <a:pt x="1648" y="1181"/>
                    <a:pt x="1711" y="962"/>
                    <a:pt x="1708" y="774"/>
                  </a:cubicBezTo>
                  <a:cubicBezTo>
                    <a:pt x="1701" y="342"/>
                    <a:pt x="1347" y="0"/>
                    <a:pt x="915" y="7"/>
                  </a:cubicBezTo>
                  <a:cubicBezTo>
                    <a:pt x="490" y="14"/>
                    <a:pt x="147" y="361"/>
                    <a:pt x="147" y="787"/>
                  </a:cubicBezTo>
                  <a:cubicBezTo>
                    <a:pt x="0" y="1274"/>
                    <a:pt x="0" y="1274"/>
                    <a:pt x="0" y="1274"/>
                  </a:cubicBezTo>
                  <a:cubicBezTo>
                    <a:pt x="234" y="1274"/>
                    <a:pt x="234" y="1274"/>
                    <a:pt x="234" y="1274"/>
                  </a:cubicBezTo>
                  <a:cubicBezTo>
                    <a:pt x="234" y="1562"/>
                    <a:pt x="234" y="1562"/>
                    <a:pt x="234" y="1562"/>
                  </a:cubicBezTo>
                  <a:cubicBezTo>
                    <a:pt x="234" y="1671"/>
                    <a:pt x="322" y="1759"/>
                    <a:pt x="431" y="1759"/>
                  </a:cubicBezTo>
                  <a:cubicBezTo>
                    <a:pt x="682" y="1759"/>
                    <a:pt x="682" y="1759"/>
                    <a:pt x="682" y="1759"/>
                  </a:cubicBezTo>
                  <a:cubicBezTo>
                    <a:pt x="746" y="1759"/>
                    <a:pt x="798" y="1811"/>
                    <a:pt x="798" y="1875"/>
                  </a:cubicBezTo>
                  <a:cubicBezTo>
                    <a:pt x="798" y="1975"/>
                    <a:pt x="798" y="1975"/>
                    <a:pt x="798" y="1975"/>
                  </a:cubicBezTo>
                  <a:cubicBezTo>
                    <a:pt x="1475" y="1975"/>
                    <a:pt x="1475" y="1975"/>
                    <a:pt x="1475" y="1975"/>
                  </a:cubicBez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A02EA03-BEA5-49A2-B502-6E24FA012A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0963" y="1987550"/>
              <a:ext cx="949325" cy="1782763"/>
            </a:xfrm>
            <a:custGeom>
              <a:avLst/>
              <a:gdLst>
                <a:gd name="T0" fmla="*/ 554 w 688"/>
                <a:gd name="T1" fmla="*/ 359 h 1291"/>
                <a:gd name="T2" fmla="*/ 554 w 688"/>
                <a:gd name="T3" fmla="*/ 359 h 1291"/>
                <a:gd name="T4" fmla="*/ 503 w 688"/>
                <a:gd name="T5" fmla="*/ 369 h 1291"/>
                <a:gd name="T6" fmla="*/ 503 w 688"/>
                <a:gd name="T7" fmla="*/ 369 h 1291"/>
                <a:gd name="T8" fmla="*/ 503 w 688"/>
                <a:gd name="T9" fmla="*/ 369 h 1291"/>
                <a:gd name="T10" fmla="*/ 537 w 688"/>
                <a:gd name="T11" fmla="*/ 281 h 1291"/>
                <a:gd name="T12" fmla="*/ 407 w 688"/>
                <a:gd name="T13" fmla="*/ 151 h 1291"/>
                <a:gd name="T14" fmla="*/ 336 w 688"/>
                <a:gd name="T15" fmla="*/ 172 h 1291"/>
                <a:gd name="T16" fmla="*/ 336 w 688"/>
                <a:gd name="T17" fmla="*/ 168 h 1291"/>
                <a:gd name="T18" fmla="*/ 168 w 688"/>
                <a:gd name="T19" fmla="*/ 0 h 1291"/>
                <a:gd name="T20" fmla="*/ 168 w 688"/>
                <a:gd name="T21" fmla="*/ 0 h 1291"/>
                <a:gd name="T22" fmla="*/ 0 w 688"/>
                <a:gd name="T23" fmla="*/ 168 h 1291"/>
                <a:gd name="T24" fmla="*/ 0 w 688"/>
                <a:gd name="T25" fmla="*/ 1123 h 1291"/>
                <a:gd name="T26" fmla="*/ 169 w 688"/>
                <a:gd name="T27" fmla="*/ 1291 h 1291"/>
                <a:gd name="T28" fmla="*/ 169 w 688"/>
                <a:gd name="T29" fmla="*/ 1291 h 1291"/>
                <a:gd name="T30" fmla="*/ 323 w 688"/>
                <a:gd name="T31" fmla="*/ 1191 h 1291"/>
                <a:gd name="T32" fmla="*/ 339 w 688"/>
                <a:gd name="T33" fmla="*/ 1156 h 1291"/>
                <a:gd name="T34" fmla="*/ 338 w 688"/>
                <a:gd name="T35" fmla="*/ 1156 h 1291"/>
                <a:gd name="T36" fmla="*/ 384 w 688"/>
                <a:gd name="T37" fmla="*/ 1162 h 1291"/>
                <a:gd name="T38" fmla="*/ 579 w 688"/>
                <a:gd name="T39" fmla="*/ 967 h 1291"/>
                <a:gd name="T40" fmla="*/ 536 w 688"/>
                <a:gd name="T41" fmla="*/ 845 h 1291"/>
                <a:gd name="T42" fmla="*/ 554 w 688"/>
                <a:gd name="T43" fmla="*/ 845 h 1291"/>
                <a:gd name="T44" fmla="*/ 554 w 688"/>
                <a:gd name="T45" fmla="*/ 845 h 1291"/>
                <a:gd name="T46" fmla="*/ 688 w 688"/>
                <a:gd name="T47" fmla="*/ 711 h 1291"/>
                <a:gd name="T48" fmla="*/ 688 w 688"/>
                <a:gd name="T49" fmla="*/ 493 h 1291"/>
                <a:gd name="T50" fmla="*/ 554 w 688"/>
                <a:gd name="T51" fmla="*/ 359 h 1291"/>
                <a:gd name="T52" fmla="*/ 336 w 688"/>
                <a:gd name="T53" fmla="*/ 173 h 1291"/>
                <a:gd name="T54" fmla="*/ 336 w 688"/>
                <a:gd name="T55" fmla="*/ 173 h 1291"/>
                <a:gd name="T56" fmla="*/ 336 w 688"/>
                <a:gd name="T57" fmla="*/ 172 h 1291"/>
                <a:gd name="T58" fmla="*/ 336 w 688"/>
                <a:gd name="T59" fmla="*/ 17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554" y="359"/>
                  </a:moveTo>
                  <a:cubicBezTo>
                    <a:pt x="554" y="359"/>
                    <a:pt x="554" y="359"/>
                    <a:pt x="554" y="359"/>
                  </a:cubicBezTo>
                  <a:cubicBezTo>
                    <a:pt x="536" y="359"/>
                    <a:pt x="519" y="362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24" y="346"/>
                    <a:pt x="537" y="315"/>
                    <a:pt x="537" y="281"/>
                  </a:cubicBezTo>
                  <a:cubicBezTo>
                    <a:pt x="537" y="209"/>
                    <a:pt x="479" y="151"/>
                    <a:pt x="407" y="151"/>
                  </a:cubicBezTo>
                  <a:cubicBezTo>
                    <a:pt x="381" y="151"/>
                    <a:pt x="356" y="159"/>
                    <a:pt x="336" y="172"/>
                  </a:cubicBezTo>
                  <a:cubicBezTo>
                    <a:pt x="336" y="168"/>
                    <a:pt x="336" y="168"/>
                    <a:pt x="336" y="168"/>
                  </a:cubicBezTo>
                  <a:cubicBezTo>
                    <a:pt x="336" y="75"/>
                    <a:pt x="261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5"/>
                    <a:pt x="0" y="168"/>
                  </a:cubicBezTo>
                  <a:cubicBezTo>
                    <a:pt x="0" y="1123"/>
                    <a:pt x="0" y="1123"/>
                    <a:pt x="0" y="1123"/>
                  </a:cubicBezTo>
                  <a:cubicBezTo>
                    <a:pt x="0" y="1216"/>
                    <a:pt x="76" y="1291"/>
                    <a:pt x="169" y="1291"/>
                  </a:cubicBezTo>
                  <a:cubicBezTo>
                    <a:pt x="169" y="1291"/>
                    <a:pt x="169" y="1291"/>
                    <a:pt x="169" y="1291"/>
                  </a:cubicBezTo>
                  <a:cubicBezTo>
                    <a:pt x="236" y="1291"/>
                    <a:pt x="296" y="1252"/>
                    <a:pt x="323" y="1191"/>
                  </a:cubicBezTo>
                  <a:cubicBezTo>
                    <a:pt x="339" y="1156"/>
                    <a:pt x="339" y="1156"/>
                    <a:pt x="339" y="1156"/>
                  </a:cubicBezTo>
                  <a:cubicBezTo>
                    <a:pt x="338" y="1156"/>
                    <a:pt x="338" y="1156"/>
                    <a:pt x="338" y="1156"/>
                  </a:cubicBezTo>
                  <a:cubicBezTo>
                    <a:pt x="353" y="1160"/>
                    <a:pt x="368" y="1162"/>
                    <a:pt x="384" y="1162"/>
                  </a:cubicBezTo>
                  <a:cubicBezTo>
                    <a:pt x="492" y="1162"/>
                    <a:pt x="579" y="1075"/>
                    <a:pt x="579" y="967"/>
                  </a:cubicBezTo>
                  <a:cubicBezTo>
                    <a:pt x="579" y="921"/>
                    <a:pt x="563" y="879"/>
                    <a:pt x="536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628" y="845"/>
                    <a:pt x="688" y="785"/>
                    <a:pt x="688" y="711"/>
                  </a:cubicBezTo>
                  <a:cubicBezTo>
                    <a:pt x="688" y="493"/>
                    <a:pt x="688" y="493"/>
                    <a:pt x="688" y="493"/>
                  </a:cubicBezTo>
                  <a:cubicBezTo>
                    <a:pt x="688" y="419"/>
                    <a:pt x="628" y="359"/>
                    <a:pt x="554" y="359"/>
                  </a:cubicBezTo>
                  <a:close/>
                  <a:moveTo>
                    <a:pt x="336" y="173"/>
                  </a:moveTo>
                  <a:cubicBezTo>
                    <a:pt x="336" y="173"/>
                    <a:pt x="336" y="173"/>
                    <a:pt x="336" y="173"/>
                  </a:cubicBezTo>
                  <a:cubicBezTo>
                    <a:pt x="336" y="172"/>
                    <a:pt x="336" y="172"/>
                    <a:pt x="336" y="172"/>
                  </a:cubicBezTo>
                  <a:lnTo>
                    <a:pt x="336" y="173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E3B11C42-18CA-455C-8B13-A7E747FB67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19388" y="1987550"/>
              <a:ext cx="949325" cy="1782763"/>
            </a:xfrm>
            <a:custGeom>
              <a:avLst/>
              <a:gdLst>
                <a:gd name="T0" fmla="*/ 0 w 688"/>
                <a:gd name="T1" fmla="*/ 493 h 1291"/>
                <a:gd name="T2" fmla="*/ 0 w 688"/>
                <a:gd name="T3" fmla="*/ 711 h 1291"/>
                <a:gd name="T4" fmla="*/ 134 w 688"/>
                <a:gd name="T5" fmla="*/ 845 h 1291"/>
                <a:gd name="T6" fmla="*/ 134 w 688"/>
                <a:gd name="T7" fmla="*/ 845 h 1291"/>
                <a:gd name="T8" fmla="*/ 152 w 688"/>
                <a:gd name="T9" fmla="*/ 845 h 1291"/>
                <a:gd name="T10" fmla="*/ 109 w 688"/>
                <a:gd name="T11" fmla="*/ 967 h 1291"/>
                <a:gd name="T12" fmla="*/ 304 w 688"/>
                <a:gd name="T13" fmla="*/ 1162 h 1291"/>
                <a:gd name="T14" fmla="*/ 350 w 688"/>
                <a:gd name="T15" fmla="*/ 1156 h 1291"/>
                <a:gd name="T16" fmla="*/ 350 w 688"/>
                <a:gd name="T17" fmla="*/ 1156 h 1291"/>
                <a:gd name="T18" fmla="*/ 365 w 688"/>
                <a:gd name="T19" fmla="*/ 1191 h 1291"/>
                <a:gd name="T20" fmla="*/ 519 w 688"/>
                <a:gd name="T21" fmla="*/ 1291 h 1291"/>
                <a:gd name="T22" fmla="*/ 519 w 688"/>
                <a:gd name="T23" fmla="*/ 1291 h 1291"/>
                <a:gd name="T24" fmla="*/ 688 w 688"/>
                <a:gd name="T25" fmla="*/ 1123 h 1291"/>
                <a:gd name="T26" fmla="*/ 688 w 688"/>
                <a:gd name="T27" fmla="*/ 168 h 1291"/>
                <a:gd name="T28" fmla="*/ 520 w 688"/>
                <a:gd name="T29" fmla="*/ 0 h 1291"/>
                <a:gd name="T30" fmla="*/ 520 w 688"/>
                <a:gd name="T31" fmla="*/ 0 h 1291"/>
                <a:gd name="T32" fmla="*/ 352 w 688"/>
                <a:gd name="T33" fmla="*/ 168 h 1291"/>
                <a:gd name="T34" fmla="*/ 352 w 688"/>
                <a:gd name="T35" fmla="*/ 172 h 1291"/>
                <a:gd name="T36" fmla="*/ 281 w 688"/>
                <a:gd name="T37" fmla="*/ 151 h 1291"/>
                <a:gd name="T38" fmla="*/ 151 w 688"/>
                <a:gd name="T39" fmla="*/ 281 h 1291"/>
                <a:gd name="T40" fmla="*/ 185 w 688"/>
                <a:gd name="T41" fmla="*/ 369 h 1291"/>
                <a:gd name="T42" fmla="*/ 185 w 688"/>
                <a:gd name="T43" fmla="*/ 369 h 1291"/>
                <a:gd name="T44" fmla="*/ 185 w 688"/>
                <a:gd name="T45" fmla="*/ 369 h 1291"/>
                <a:gd name="T46" fmla="*/ 134 w 688"/>
                <a:gd name="T47" fmla="*/ 359 h 1291"/>
                <a:gd name="T48" fmla="*/ 134 w 688"/>
                <a:gd name="T49" fmla="*/ 359 h 1291"/>
                <a:gd name="T50" fmla="*/ 0 w 688"/>
                <a:gd name="T51" fmla="*/ 493 h 1291"/>
                <a:gd name="T52" fmla="*/ 352 w 688"/>
                <a:gd name="T53" fmla="*/ 172 h 1291"/>
                <a:gd name="T54" fmla="*/ 352 w 688"/>
                <a:gd name="T55" fmla="*/ 173 h 1291"/>
                <a:gd name="T56" fmla="*/ 352 w 688"/>
                <a:gd name="T57" fmla="*/ 173 h 1291"/>
                <a:gd name="T58" fmla="*/ 352 w 688"/>
                <a:gd name="T59" fmla="*/ 17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0" y="493"/>
                  </a:moveTo>
                  <a:cubicBezTo>
                    <a:pt x="0" y="711"/>
                    <a:pt x="0" y="711"/>
                    <a:pt x="0" y="711"/>
                  </a:cubicBezTo>
                  <a:cubicBezTo>
                    <a:pt x="0" y="785"/>
                    <a:pt x="60" y="845"/>
                    <a:pt x="134" y="845"/>
                  </a:cubicBezTo>
                  <a:cubicBezTo>
                    <a:pt x="134" y="845"/>
                    <a:pt x="134" y="845"/>
                    <a:pt x="134" y="845"/>
                  </a:cubicBezTo>
                  <a:cubicBezTo>
                    <a:pt x="152" y="845"/>
                    <a:pt x="152" y="845"/>
                    <a:pt x="152" y="845"/>
                  </a:cubicBezTo>
                  <a:cubicBezTo>
                    <a:pt x="125" y="879"/>
                    <a:pt x="109" y="921"/>
                    <a:pt x="109" y="967"/>
                  </a:cubicBezTo>
                  <a:cubicBezTo>
                    <a:pt x="109" y="1075"/>
                    <a:pt x="196" y="1162"/>
                    <a:pt x="304" y="1162"/>
                  </a:cubicBezTo>
                  <a:cubicBezTo>
                    <a:pt x="320" y="1162"/>
                    <a:pt x="335" y="1160"/>
                    <a:pt x="350" y="1156"/>
                  </a:cubicBezTo>
                  <a:cubicBezTo>
                    <a:pt x="350" y="1156"/>
                    <a:pt x="350" y="1156"/>
                    <a:pt x="350" y="1156"/>
                  </a:cubicBezTo>
                  <a:cubicBezTo>
                    <a:pt x="365" y="1191"/>
                    <a:pt x="365" y="1191"/>
                    <a:pt x="365" y="1191"/>
                  </a:cubicBezTo>
                  <a:cubicBezTo>
                    <a:pt x="392" y="1252"/>
                    <a:pt x="452" y="1291"/>
                    <a:pt x="519" y="1291"/>
                  </a:cubicBezTo>
                  <a:cubicBezTo>
                    <a:pt x="519" y="1291"/>
                    <a:pt x="519" y="1291"/>
                    <a:pt x="519" y="1291"/>
                  </a:cubicBezTo>
                  <a:cubicBezTo>
                    <a:pt x="612" y="1291"/>
                    <a:pt x="688" y="1216"/>
                    <a:pt x="688" y="1123"/>
                  </a:cubicBezTo>
                  <a:cubicBezTo>
                    <a:pt x="688" y="168"/>
                    <a:pt x="688" y="168"/>
                    <a:pt x="688" y="168"/>
                  </a:cubicBezTo>
                  <a:cubicBezTo>
                    <a:pt x="688" y="75"/>
                    <a:pt x="613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428" y="0"/>
                    <a:pt x="352" y="75"/>
                    <a:pt x="352" y="168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32" y="159"/>
                    <a:pt x="307" y="151"/>
                    <a:pt x="281" y="151"/>
                  </a:cubicBezTo>
                  <a:cubicBezTo>
                    <a:pt x="209" y="151"/>
                    <a:pt x="151" y="209"/>
                    <a:pt x="151" y="281"/>
                  </a:cubicBezTo>
                  <a:cubicBezTo>
                    <a:pt x="151" y="315"/>
                    <a:pt x="164" y="346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69" y="362"/>
                    <a:pt x="152" y="359"/>
                    <a:pt x="134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60" y="359"/>
                    <a:pt x="0" y="419"/>
                    <a:pt x="0" y="493"/>
                  </a:cubicBezTo>
                  <a:close/>
                  <a:moveTo>
                    <a:pt x="352" y="172"/>
                  </a:moveTo>
                  <a:cubicBezTo>
                    <a:pt x="352" y="173"/>
                    <a:pt x="352" y="173"/>
                    <a:pt x="352" y="173"/>
                  </a:cubicBezTo>
                  <a:cubicBezTo>
                    <a:pt x="352" y="173"/>
                    <a:pt x="352" y="173"/>
                    <a:pt x="352" y="173"/>
                  </a:cubicBezTo>
                  <a:lnTo>
                    <a:pt x="352" y="172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CF59008D-B4C4-475D-B484-14870F65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03550" y="2905125"/>
              <a:ext cx="220663" cy="220663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024610DF-6B43-42E4-8429-47FA15EBAF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59275" y="2670175"/>
              <a:ext cx="220663" cy="222250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E8EBB205-D186-4347-9257-26F9DC8CA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49713" y="3990975"/>
              <a:ext cx="220663" cy="220663"/>
            </a:xfrm>
            <a:prstGeom prst="ellipse">
              <a:avLst/>
            </a:prstGeom>
            <a:solidFill>
              <a:srgbClr val="F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4D9570-79B3-4E0A-8CE5-AC6EDCF91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738" y="2360613"/>
              <a:ext cx="109538" cy="109538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20"/>
                    <a:pt x="68" y="12"/>
                  </a:cubicBezTo>
                  <a:cubicBezTo>
                    <a:pt x="61" y="5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AE9A1515-0648-4924-8CA1-DA94ABEE77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63750" y="1931988"/>
              <a:ext cx="1660525" cy="2828925"/>
            </a:xfrm>
            <a:custGeom>
              <a:avLst/>
              <a:gdLst>
                <a:gd name="T0" fmla="*/ 968 w 1202"/>
                <a:gd name="T1" fmla="*/ 2 h 2048"/>
                <a:gd name="T2" fmla="*/ 385 w 1202"/>
                <a:gd name="T3" fmla="*/ 245 h 2048"/>
                <a:gd name="T4" fmla="*/ 4 w 1202"/>
                <a:gd name="T5" fmla="*/ 1295 h 2048"/>
                <a:gd name="T6" fmla="*/ 42 w 1202"/>
                <a:gd name="T7" fmla="*/ 1347 h 2048"/>
                <a:gd name="T8" fmla="*/ 236 w 1202"/>
                <a:gd name="T9" fmla="*/ 1595 h 2048"/>
                <a:gd name="T10" fmla="*/ 724 w 1202"/>
                <a:gd name="T11" fmla="*/ 1832 h 2048"/>
                <a:gd name="T12" fmla="*/ 800 w 1202"/>
                <a:gd name="T13" fmla="*/ 2008 h 2048"/>
                <a:gd name="T14" fmla="*/ 880 w 1202"/>
                <a:gd name="T15" fmla="*/ 2008 h 2048"/>
                <a:gd name="T16" fmla="*/ 724 w 1202"/>
                <a:gd name="T17" fmla="*/ 1752 h 2048"/>
                <a:gd name="T18" fmla="*/ 316 w 1202"/>
                <a:gd name="T19" fmla="*/ 1595 h 2048"/>
                <a:gd name="T20" fmla="*/ 276 w 1202"/>
                <a:gd name="T21" fmla="*/ 1267 h 2048"/>
                <a:gd name="T22" fmla="*/ 228 w 1202"/>
                <a:gd name="T23" fmla="*/ 832 h 2048"/>
                <a:gd name="T24" fmla="*/ 819 w 1202"/>
                <a:gd name="T25" fmla="*/ 96 h 2048"/>
                <a:gd name="T26" fmla="*/ 755 w 1202"/>
                <a:gd name="T27" fmla="*/ 151 h 2048"/>
                <a:gd name="T28" fmla="*/ 590 w 1202"/>
                <a:gd name="T29" fmla="*/ 360 h 2048"/>
                <a:gd name="T30" fmla="*/ 434 w 1202"/>
                <a:gd name="T31" fmla="*/ 751 h 2048"/>
                <a:gd name="T32" fmla="*/ 543 w 1202"/>
                <a:gd name="T33" fmla="*/ 1007 h 2048"/>
                <a:gd name="T34" fmla="*/ 799 w 1202"/>
                <a:gd name="T35" fmla="*/ 1241 h 2048"/>
                <a:gd name="T36" fmla="*/ 993 w 1202"/>
                <a:gd name="T37" fmla="*/ 1371 h 2048"/>
                <a:gd name="T38" fmla="*/ 1202 w 1202"/>
                <a:gd name="T39" fmla="*/ 493 h 2048"/>
                <a:gd name="T40" fmla="*/ 1122 w 1202"/>
                <a:gd name="T41" fmla="*/ 493 h 2048"/>
                <a:gd name="T42" fmla="*/ 993 w 1202"/>
                <a:gd name="T43" fmla="*/ 1291 h 2048"/>
                <a:gd name="T44" fmla="*/ 1013 w 1202"/>
                <a:gd name="T45" fmla="*/ 1007 h 2048"/>
                <a:gd name="T46" fmla="*/ 933 w 1202"/>
                <a:gd name="T47" fmla="*/ 1007 h 2048"/>
                <a:gd name="T48" fmla="*/ 623 w 1202"/>
                <a:gd name="T49" fmla="*/ 1007 h 2048"/>
                <a:gd name="T50" fmla="*/ 709 w 1202"/>
                <a:gd name="T51" fmla="*/ 893 h 2048"/>
                <a:gd name="T52" fmla="*/ 880 w 1202"/>
                <a:gd name="T53" fmla="*/ 784 h 2048"/>
                <a:gd name="T54" fmla="*/ 640 w 1202"/>
                <a:gd name="T55" fmla="*/ 784 h 2048"/>
                <a:gd name="T56" fmla="*/ 608 w 1202"/>
                <a:gd name="T57" fmla="*/ 845 h 2048"/>
                <a:gd name="T58" fmla="*/ 514 w 1202"/>
                <a:gd name="T59" fmla="*/ 533 h 2048"/>
                <a:gd name="T60" fmla="*/ 703 w 1202"/>
                <a:gd name="T61" fmla="*/ 533 h 2048"/>
                <a:gd name="T62" fmla="*/ 783 w 1202"/>
                <a:gd name="T63" fmla="*/ 533 h 2048"/>
                <a:gd name="T64" fmla="*/ 665 w 1202"/>
                <a:gd name="T65" fmla="*/ 321 h 2048"/>
                <a:gd name="T66" fmla="*/ 787 w 1202"/>
                <a:gd name="T67" fmla="*/ 237 h 2048"/>
                <a:gd name="T68" fmla="*/ 860 w 1202"/>
                <a:gd name="T69" fmla="*/ 340 h 2048"/>
                <a:gd name="T70" fmla="*/ 888 w 1202"/>
                <a:gd name="T71" fmla="*/ 272 h 2048"/>
                <a:gd name="T72" fmla="*/ 866 w 1202"/>
                <a:gd name="T73" fmla="*/ 208 h 2048"/>
                <a:gd name="T74" fmla="*/ 1122 w 1202"/>
                <a:gd name="T75" fmla="*/ 208 h 2048"/>
                <a:gd name="T76" fmla="*/ 1202 w 1202"/>
                <a:gd name="T77" fmla="*/ 208 h 2048"/>
                <a:gd name="T78" fmla="*/ 760 w 1202"/>
                <a:gd name="T79" fmla="*/ 744 h 2048"/>
                <a:gd name="T80" fmla="*/ 760 w 1202"/>
                <a:gd name="T81" fmla="*/ 824 h 2048"/>
                <a:gd name="T82" fmla="*/ 760 w 1202"/>
                <a:gd name="T83" fmla="*/ 74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2" h="2048">
                  <a:moveTo>
                    <a:pt x="994" y="0"/>
                  </a:moveTo>
                  <a:cubicBezTo>
                    <a:pt x="985" y="0"/>
                    <a:pt x="977" y="1"/>
                    <a:pt x="968" y="2"/>
                  </a:cubicBezTo>
                  <a:cubicBezTo>
                    <a:pt x="964" y="1"/>
                    <a:pt x="960" y="0"/>
                    <a:pt x="956" y="0"/>
                  </a:cubicBezTo>
                  <a:cubicBezTo>
                    <a:pt x="740" y="4"/>
                    <a:pt x="537" y="91"/>
                    <a:pt x="385" y="245"/>
                  </a:cubicBezTo>
                  <a:cubicBezTo>
                    <a:pt x="235" y="398"/>
                    <a:pt x="151" y="600"/>
                    <a:pt x="149" y="814"/>
                  </a:cubicBezTo>
                  <a:cubicBezTo>
                    <a:pt x="4" y="1295"/>
                    <a:pt x="4" y="1295"/>
                    <a:pt x="4" y="1295"/>
                  </a:cubicBezTo>
                  <a:cubicBezTo>
                    <a:pt x="0" y="1307"/>
                    <a:pt x="2" y="1320"/>
                    <a:pt x="10" y="1330"/>
                  </a:cubicBezTo>
                  <a:cubicBezTo>
                    <a:pt x="17" y="1341"/>
                    <a:pt x="29" y="1347"/>
                    <a:pt x="42" y="1347"/>
                  </a:cubicBezTo>
                  <a:cubicBezTo>
                    <a:pt x="236" y="1347"/>
                    <a:pt x="236" y="1347"/>
                    <a:pt x="236" y="1347"/>
                  </a:cubicBezTo>
                  <a:cubicBezTo>
                    <a:pt x="236" y="1595"/>
                    <a:pt x="236" y="1595"/>
                    <a:pt x="236" y="1595"/>
                  </a:cubicBezTo>
                  <a:cubicBezTo>
                    <a:pt x="236" y="1726"/>
                    <a:pt x="342" y="1832"/>
                    <a:pt x="473" y="1832"/>
                  </a:cubicBezTo>
                  <a:cubicBezTo>
                    <a:pt x="724" y="1832"/>
                    <a:pt x="724" y="1832"/>
                    <a:pt x="724" y="1832"/>
                  </a:cubicBezTo>
                  <a:cubicBezTo>
                    <a:pt x="766" y="1832"/>
                    <a:pt x="800" y="1866"/>
                    <a:pt x="800" y="1908"/>
                  </a:cubicBezTo>
                  <a:cubicBezTo>
                    <a:pt x="800" y="2008"/>
                    <a:pt x="800" y="2008"/>
                    <a:pt x="800" y="2008"/>
                  </a:cubicBezTo>
                  <a:cubicBezTo>
                    <a:pt x="800" y="2030"/>
                    <a:pt x="818" y="2048"/>
                    <a:pt x="840" y="2048"/>
                  </a:cubicBezTo>
                  <a:cubicBezTo>
                    <a:pt x="862" y="2048"/>
                    <a:pt x="880" y="2030"/>
                    <a:pt x="880" y="2008"/>
                  </a:cubicBezTo>
                  <a:cubicBezTo>
                    <a:pt x="880" y="1908"/>
                    <a:pt x="880" y="1908"/>
                    <a:pt x="880" y="1908"/>
                  </a:cubicBezTo>
                  <a:cubicBezTo>
                    <a:pt x="880" y="1822"/>
                    <a:pt x="810" y="1752"/>
                    <a:pt x="724" y="1752"/>
                  </a:cubicBezTo>
                  <a:cubicBezTo>
                    <a:pt x="473" y="1752"/>
                    <a:pt x="473" y="1752"/>
                    <a:pt x="473" y="1752"/>
                  </a:cubicBezTo>
                  <a:cubicBezTo>
                    <a:pt x="386" y="1752"/>
                    <a:pt x="316" y="1682"/>
                    <a:pt x="316" y="1595"/>
                  </a:cubicBezTo>
                  <a:cubicBezTo>
                    <a:pt x="316" y="1307"/>
                    <a:pt x="316" y="1307"/>
                    <a:pt x="316" y="1307"/>
                  </a:cubicBezTo>
                  <a:cubicBezTo>
                    <a:pt x="316" y="1284"/>
                    <a:pt x="298" y="1267"/>
                    <a:pt x="276" y="1267"/>
                  </a:cubicBezTo>
                  <a:cubicBezTo>
                    <a:pt x="96" y="1267"/>
                    <a:pt x="96" y="1267"/>
                    <a:pt x="96" y="1267"/>
                  </a:cubicBezTo>
                  <a:cubicBezTo>
                    <a:pt x="228" y="832"/>
                    <a:pt x="228" y="832"/>
                    <a:pt x="228" y="832"/>
                  </a:cubicBezTo>
                  <a:cubicBezTo>
                    <a:pt x="229" y="828"/>
                    <a:pt x="229" y="824"/>
                    <a:pt x="229" y="820"/>
                  </a:cubicBezTo>
                  <a:cubicBezTo>
                    <a:pt x="229" y="466"/>
                    <a:pt x="484" y="166"/>
                    <a:pt x="819" y="96"/>
                  </a:cubicBezTo>
                  <a:cubicBezTo>
                    <a:pt x="808" y="114"/>
                    <a:pt x="799" y="134"/>
                    <a:pt x="793" y="155"/>
                  </a:cubicBezTo>
                  <a:cubicBezTo>
                    <a:pt x="781" y="152"/>
                    <a:pt x="768" y="151"/>
                    <a:pt x="755" y="151"/>
                  </a:cubicBezTo>
                  <a:cubicBezTo>
                    <a:pt x="661" y="151"/>
                    <a:pt x="585" y="227"/>
                    <a:pt x="585" y="321"/>
                  </a:cubicBezTo>
                  <a:cubicBezTo>
                    <a:pt x="585" y="334"/>
                    <a:pt x="587" y="347"/>
                    <a:pt x="590" y="360"/>
                  </a:cubicBezTo>
                  <a:cubicBezTo>
                    <a:pt x="502" y="369"/>
                    <a:pt x="434" y="443"/>
                    <a:pt x="434" y="533"/>
                  </a:cubicBezTo>
                  <a:cubicBezTo>
                    <a:pt x="434" y="751"/>
                    <a:pt x="434" y="751"/>
                    <a:pt x="434" y="751"/>
                  </a:cubicBezTo>
                  <a:cubicBezTo>
                    <a:pt x="434" y="830"/>
                    <a:pt x="488" y="897"/>
                    <a:pt x="561" y="918"/>
                  </a:cubicBezTo>
                  <a:cubicBezTo>
                    <a:pt x="549" y="946"/>
                    <a:pt x="543" y="976"/>
                    <a:pt x="543" y="1007"/>
                  </a:cubicBezTo>
                  <a:cubicBezTo>
                    <a:pt x="543" y="1136"/>
                    <a:pt x="648" y="1242"/>
                    <a:pt x="778" y="1242"/>
                  </a:cubicBezTo>
                  <a:cubicBezTo>
                    <a:pt x="785" y="1242"/>
                    <a:pt x="792" y="1241"/>
                    <a:pt x="799" y="1241"/>
                  </a:cubicBezTo>
                  <a:cubicBezTo>
                    <a:pt x="802" y="1247"/>
                    <a:pt x="802" y="1247"/>
                    <a:pt x="802" y="1247"/>
                  </a:cubicBezTo>
                  <a:cubicBezTo>
                    <a:pt x="836" y="1322"/>
                    <a:pt x="911" y="1371"/>
                    <a:pt x="993" y="1371"/>
                  </a:cubicBezTo>
                  <a:cubicBezTo>
                    <a:pt x="1108" y="1371"/>
                    <a:pt x="1202" y="1278"/>
                    <a:pt x="1202" y="1162"/>
                  </a:cubicBezTo>
                  <a:cubicBezTo>
                    <a:pt x="1202" y="493"/>
                    <a:pt x="1202" y="493"/>
                    <a:pt x="1202" y="493"/>
                  </a:cubicBezTo>
                  <a:cubicBezTo>
                    <a:pt x="1202" y="471"/>
                    <a:pt x="1184" y="453"/>
                    <a:pt x="1162" y="453"/>
                  </a:cubicBezTo>
                  <a:cubicBezTo>
                    <a:pt x="1140" y="453"/>
                    <a:pt x="1122" y="471"/>
                    <a:pt x="1122" y="493"/>
                  </a:cubicBezTo>
                  <a:cubicBezTo>
                    <a:pt x="1122" y="1162"/>
                    <a:pt x="1122" y="1162"/>
                    <a:pt x="1122" y="1162"/>
                  </a:cubicBezTo>
                  <a:cubicBezTo>
                    <a:pt x="1122" y="1233"/>
                    <a:pt x="1064" y="1291"/>
                    <a:pt x="993" y="1291"/>
                  </a:cubicBezTo>
                  <a:cubicBezTo>
                    <a:pt x="944" y="1291"/>
                    <a:pt x="899" y="1263"/>
                    <a:pt x="878" y="1219"/>
                  </a:cubicBezTo>
                  <a:cubicBezTo>
                    <a:pt x="957" y="1182"/>
                    <a:pt x="1013" y="1101"/>
                    <a:pt x="1013" y="1007"/>
                  </a:cubicBezTo>
                  <a:cubicBezTo>
                    <a:pt x="1013" y="985"/>
                    <a:pt x="995" y="967"/>
                    <a:pt x="973" y="967"/>
                  </a:cubicBezTo>
                  <a:cubicBezTo>
                    <a:pt x="951" y="967"/>
                    <a:pt x="933" y="985"/>
                    <a:pt x="933" y="1007"/>
                  </a:cubicBezTo>
                  <a:cubicBezTo>
                    <a:pt x="933" y="1092"/>
                    <a:pt x="863" y="1162"/>
                    <a:pt x="778" y="1162"/>
                  </a:cubicBezTo>
                  <a:cubicBezTo>
                    <a:pt x="693" y="1162"/>
                    <a:pt x="623" y="1092"/>
                    <a:pt x="623" y="1007"/>
                  </a:cubicBezTo>
                  <a:cubicBezTo>
                    <a:pt x="623" y="975"/>
                    <a:pt x="632" y="945"/>
                    <a:pt x="650" y="920"/>
                  </a:cubicBezTo>
                  <a:cubicBezTo>
                    <a:pt x="671" y="914"/>
                    <a:pt x="691" y="905"/>
                    <a:pt x="709" y="893"/>
                  </a:cubicBezTo>
                  <a:cubicBezTo>
                    <a:pt x="724" y="900"/>
                    <a:pt x="742" y="904"/>
                    <a:pt x="760" y="904"/>
                  </a:cubicBezTo>
                  <a:cubicBezTo>
                    <a:pt x="826" y="904"/>
                    <a:pt x="880" y="850"/>
                    <a:pt x="880" y="784"/>
                  </a:cubicBezTo>
                  <a:cubicBezTo>
                    <a:pt x="880" y="718"/>
                    <a:pt x="826" y="664"/>
                    <a:pt x="760" y="664"/>
                  </a:cubicBezTo>
                  <a:cubicBezTo>
                    <a:pt x="694" y="664"/>
                    <a:pt x="640" y="718"/>
                    <a:pt x="640" y="784"/>
                  </a:cubicBezTo>
                  <a:cubicBezTo>
                    <a:pt x="640" y="802"/>
                    <a:pt x="644" y="819"/>
                    <a:pt x="651" y="834"/>
                  </a:cubicBezTo>
                  <a:cubicBezTo>
                    <a:pt x="638" y="841"/>
                    <a:pt x="623" y="845"/>
                    <a:pt x="608" y="845"/>
                  </a:cubicBezTo>
                  <a:cubicBezTo>
                    <a:pt x="556" y="845"/>
                    <a:pt x="514" y="802"/>
                    <a:pt x="514" y="751"/>
                  </a:cubicBezTo>
                  <a:cubicBezTo>
                    <a:pt x="514" y="533"/>
                    <a:pt x="514" y="533"/>
                    <a:pt x="514" y="533"/>
                  </a:cubicBezTo>
                  <a:cubicBezTo>
                    <a:pt x="514" y="481"/>
                    <a:pt x="556" y="439"/>
                    <a:pt x="608" y="439"/>
                  </a:cubicBezTo>
                  <a:cubicBezTo>
                    <a:pt x="660" y="439"/>
                    <a:pt x="703" y="481"/>
                    <a:pt x="703" y="533"/>
                  </a:cubicBezTo>
                  <a:cubicBezTo>
                    <a:pt x="703" y="555"/>
                    <a:pt x="720" y="573"/>
                    <a:pt x="743" y="573"/>
                  </a:cubicBezTo>
                  <a:cubicBezTo>
                    <a:pt x="765" y="573"/>
                    <a:pt x="783" y="555"/>
                    <a:pt x="783" y="533"/>
                  </a:cubicBezTo>
                  <a:cubicBezTo>
                    <a:pt x="783" y="464"/>
                    <a:pt x="742" y="404"/>
                    <a:pt x="684" y="376"/>
                  </a:cubicBezTo>
                  <a:cubicBezTo>
                    <a:pt x="672" y="360"/>
                    <a:pt x="665" y="341"/>
                    <a:pt x="665" y="321"/>
                  </a:cubicBezTo>
                  <a:cubicBezTo>
                    <a:pt x="665" y="271"/>
                    <a:pt x="705" y="231"/>
                    <a:pt x="755" y="231"/>
                  </a:cubicBezTo>
                  <a:cubicBezTo>
                    <a:pt x="766" y="231"/>
                    <a:pt x="777" y="233"/>
                    <a:pt x="787" y="237"/>
                  </a:cubicBezTo>
                  <a:cubicBezTo>
                    <a:pt x="791" y="271"/>
                    <a:pt x="807" y="303"/>
                    <a:pt x="831" y="328"/>
                  </a:cubicBezTo>
                  <a:cubicBezTo>
                    <a:pt x="839" y="336"/>
                    <a:pt x="849" y="340"/>
                    <a:pt x="860" y="340"/>
                  </a:cubicBezTo>
                  <a:cubicBezTo>
                    <a:pt x="870" y="340"/>
                    <a:pt x="880" y="336"/>
                    <a:pt x="888" y="328"/>
                  </a:cubicBezTo>
                  <a:cubicBezTo>
                    <a:pt x="903" y="313"/>
                    <a:pt x="904" y="288"/>
                    <a:pt x="888" y="272"/>
                  </a:cubicBezTo>
                  <a:cubicBezTo>
                    <a:pt x="874" y="258"/>
                    <a:pt x="866" y="239"/>
                    <a:pt x="866" y="219"/>
                  </a:cubicBezTo>
                  <a:cubicBezTo>
                    <a:pt x="866" y="208"/>
                    <a:pt x="866" y="208"/>
                    <a:pt x="866" y="208"/>
                  </a:cubicBezTo>
                  <a:cubicBezTo>
                    <a:pt x="866" y="137"/>
                    <a:pt x="924" y="80"/>
                    <a:pt x="994" y="80"/>
                  </a:cubicBezTo>
                  <a:cubicBezTo>
                    <a:pt x="1065" y="80"/>
                    <a:pt x="1122" y="137"/>
                    <a:pt x="1122" y="208"/>
                  </a:cubicBezTo>
                  <a:cubicBezTo>
                    <a:pt x="1122" y="230"/>
                    <a:pt x="1140" y="248"/>
                    <a:pt x="1162" y="248"/>
                  </a:cubicBezTo>
                  <a:cubicBezTo>
                    <a:pt x="1184" y="248"/>
                    <a:pt x="1202" y="230"/>
                    <a:pt x="1202" y="208"/>
                  </a:cubicBezTo>
                  <a:cubicBezTo>
                    <a:pt x="1202" y="93"/>
                    <a:pt x="1109" y="0"/>
                    <a:pt x="994" y="0"/>
                  </a:cubicBezTo>
                  <a:close/>
                  <a:moveTo>
                    <a:pt x="760" y="744"/>
                  </a:moveTo>
                  <a:cubicBezTo>
                    <a:pt x="782" y="744"/>
                    <a:pt x="800" y="762"/>
                    <a:pt x="800" y="784"/>
                  </a:cubicBezTo>
                  <a:cubicBezTo>
                    <a:pt x="800" y="806"/>
                    <a:pt x="782" y="824"/>
                    <a:pt x="760" y="824"/>
                  </a:cubicBezTo>
                  <a:cubicBezTo>
                    <a:pt x="738" y="824"/>
                    <a:pt x="720" y="806"/>
                    <a:pt x="720" y="784"/>
                  </a:cubicBezTo>
                  <a:cubicBezTo>
                    <a:pt x="720" y="762"/>
                    <a:pt x="738" y="744"/>
                    <a:pt x="760" y="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9E9FCFA-9A78-4335-ABE6-E7BC70A03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5400" y="3098800"/>
              <a:ext cx="109538" cy="111125"/>
            </a:xfrm>
            <a:custGeom>
              <a:avLst/>
              <a:gdLst>
                <a:gd name="T0" fmla="*/ 40 w 80"/>
                <a:gd name="T1" fmla="*/ 80 h 80"/>
                <a:gd name="T2" fmla="*/ 68 w 80"/>
                <a:gd name="T3" fmla="*/ 68 h 80"/>
                <a:gd name="T4" fmla="*/ 80 w 80"/>
                <a:gd name="T5" fmla="*/ 40 h 80"/>
                <a:gd name="T6" fmla="*/ 68 w 80"/>
                <a:gd name="T7" fmla="*/ 11 h 80"/>
                <a:gd name="T8" fmla="*/ 40 w 80"/>
                <a:gd name="T9" fmla="*/ 0 h 80"/>
                <a:gd name="T10" fmla="*/ 12 w 80"/>
                <a:gd name="T11" fmla="*/ 11 h 80"/>
                <a:gd name="T12" fmla="*/ 0 w 80"/>
                <a:gd name="T13" fmla="*/ 40 h 80"/>
                <a:gd name="T14" fmla="*/ 12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51" y="80"/>
                    <a:pt x="61" y="75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5"/>
                    <a:pt x="29" y="80"/>
                    <a:pt x="4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086408C-0CED-430D-BBE5-2FC3699646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35400" y="1931988"/>
              <a:ext cx="1060450" cy="1893888"/>
            </a:xfrm>
            <a:custGeom>
              <a:avLst/>
              <a:gdLst>
                <a:gd name="T0" fmla="*/ 612 w 768"/>
                <a:gd name="T1" fmla="*/ 360 h 1371"/>
                <a:gd name="T2" fmla="*/ 617 w 768"/>
                <a:gd name="T3" fmla="*/ 321 h 1371"/>
                <a:gd name="T4" fmla="*/ 447 w 768"/>
                <a:gd name="T5" fmla="*/ 151 h 1371"/>
                <a:gd name="T6" fmla="*/ 409 w 768"/>
                <a:gd name="T7" fmla="*/ 155 h 1371"/>
                <a:gd name="T8" fmla="*/ 208 w 768"/>
                <a:gd name="T9" fmla="*/ 0 h 1371"/>
                <a:gd name="T10" fmla="*/ 0 w 768"/>
                <a:gd name="T11" fmla="*/ 208 h 1371"/>
                <a:gd name="T12" fmla="*/ 0 w 768"/>
                <a:gd name="T13" fmla="*/ 722 h 1371"/>
                <a:gd name="T14" fmla="*/ 40 w 768"/>
                <a:gd name="T15" fmla="*/ 762 h 1371"/>
                <a:gd name="T16" fmla="*/ 80 w 768"/>
                <a:gd name="T17" fmla="*/ 722 h 1371"/>
                <a:gd name="T18" fmla="*/ 80 w 768"/>
                <a:gd name="T19" fmla="*/ 208 h 1371"/>
                <a:gd name="T20" fmla="*/ 208 w 768"/>
                <a:gd name="T21" fmla="*/ 80 h 1371"/>
                <a:gd name="T22" fmla="*/ 336 w 768"/>
                <a:gd name="T23" fmla="*/ 208 h 1371"/>
                <a:gd name="T24" fmla="*/ 336 w 768"/>
                <a:gd name="T25" fmla="*/ 219 h 1371"/>
                <a:gd name="T26" fmla="*/ 311 w 768"/>
                <a:gd name="T27" fmla="*/ 275 h 1371"/>
                <a:gd name="T28" fmla="*/ 308 w 768"/>
                <a:gd name="T29" fmla="*/ 331 h 1371"/>
                <a:gd name="T30" fmla="*/ 364 w 768"/>
                <a:gd name="T31" fmla="*/ 334 h 1371"/>
                <a:gd name="T32" fmla="*/ 414 w 768"/>
                <a:gd name="T33" fmla="*/ 237 h 1371"/>
                <a:gd name="T34" fmla="*/ 447 w 768"/>
                <a:gd name="T35" fmla="*/ 231 h 1371"/>
                <a:gd name="T36" fmla="*/ 537 w 768"/>
                <a:gd name="T37" fmla="*/ 321 h 1371"/>
                <a:gd name="T38" fmla="*/ 518 w 768"/>
                <a:gd name="T39" fmla="*/ 376 h 1371"/>
                <a:gd name="T40" fmla="*/ 423 w 768"/>
                <a:gd name="T41" fmla="*/ 501 h 1371"/>
                <a:gd name="T42" fmla="*/ 339 w 768"/>
                <a:gd name="T43" fmla="*/ 615 h 1371"/>
                <a:gd name="T44" fmla="*/ 459 w 768"/>
                <a:gd name="T45" fmla="*/ 735 h 1371"/>
                <a:gd name="T46" fmla="*/ 579 w 768"/>
                <a:gd name="T47" fmla="*/ 615 h 1371"/>
                <a:gd name="T48" fmla="*/ 504 w 768"/>
                <a:gd name="T49" fmla="*/ 504 h 1371"/>
                <a:gd name="T50" fmla="*/ 594 w 768"/>
                <a:gd name="T51" fmla="*/ 439 h 1371"/>
                <a:gd name="T52" fmla="*/ 688 w 768"/>
                <a:gd name="T53" fmla="*/ 533 h 1371"/>
                <a:gd name="T54" fmla="*/ 688 w 768"/>
                <a:gd name="T55" fmla="*/ 751 h 1371"/>
                <a:gd name="T56" fmla="*/ 594 w 768"/>
                <a:gd name="T57" fmla="*/ 845 h 1371"/>
                <a:gd name="T58" fmla="*/ 525 w 768"/>
                <a:gd name="T59" fmla="*/ 815 h 1371"/>
                <a:gd name="T60" fmla="*/ 469 w 768"/>
                <a:gd name="T61" fmla="*/ 814 h 1371"/>
                <a:gd name="T62" fmla="*/ 467 w 768"/>
                <a:gd name="T63" fmla="*/ 870 h 1371"/>
                <a:gd name="T64" fmla="*/ 552 w 768"/>
                <a:gd name="T65" fmla="*/ 920 h 1371"/>
                <a:gd name="T66" fmla="*/ 579 w 768"/>
                <a:gd name="T67" fmla="*/ 1007 h 1371"/>
                <a:gd name="T68" fmla="*/ 424 w 768"/>
                <a:gd name="T69" fmla="*/ 1162 h 1371"/>
                <a:gd name="T70" fmla="*/ 269 w 768"/>
                <a:gd name="T71" fmla="*/ 1007 h 1371"/>
                <a:gd name="T72" fmla="*/ 229 w 768"/>
                <a:gd name="T73" fmla="*/ 967 h 1371"/>
                <a:gd name="T74" fmla="*/ 189 w 768"/>
                <a:gd name="T75" fmla="*/ 1007 h 1371"/>
                <a:gd name="T76" fmla="*/ 324 w 768"/>
                <a:gd name="T77" fmla="*/ 1219 h 1371"/>
                <a:gd name="T78" fmla="*/ 209 w 768"/>
                <a:gd name="T79" fmla="*/ 1291 h 1371"/>
                <a:gd name="T80" fmla="*/ 80 w 768"/>
                <a:gd name="T81" fmla="*/ 1162 h 1371"/>
                <a:gd name="T82" fmla="*/ 80 w 768"/>
                <a:gd name="T83" fmla="*/ 1027 h 1371"/>
                <a:gd name="T84" fmla="*/ 40 w 768"/>
                <a:gd name="T85" fmla="*/ 987 h 1371"/>
                <a:gd name="T86" fmla="*/ 0 w 768"/>
                <a:gd name="T87" fmla="*/ 1027 h 1371"/>
                <a:gd name="T88" fmla="*/ 0 w 768"/>
                <a:gd name="T89" fmla="*/ 1162 h 1371"/>
                <a:gd name="T90" fmla="*/ 209 w 768"/>
                <a:gd name="T91" fmla="*/ 1371 h 1371"/>
                <a:gd name="T92" fmla="*/ 400 w 768"/>
                <a:gd name="T93" fmla="*/ 1247 h 1371"/>
                <a:gd name="T94" fmla="*/ 403 w 768"/>
                <a:gd name="T95" fmla="*/ 1241 h 1371"/>
                <a:gd name="T96" fmla="*/ 424 w 768"/>
                <a:gd name="T97" fmla="*/ 1242 h 1371"/>
                <a:gd name="T98" fmla="*/ 659 w 768"/>
                <a:gd name="T99" fmla="*/ 1007 h 1371"/>
                <a:gd name="T100" fmla="*/ 641 w 768"/>
                <a:gd name="T101" fmla="*/ 918 h 1371"/>
                <a:gd name="T102" fmla="*/ 768 w 768"/>
                <a:gd name="T103" fmla="*/ 751 h 1371"/>
                <a:gd name="T104" fmla="*/ 768 w 768"/>
                <a:gd name="T105" fmla="*/ 533 h 1371"/>
                <a:gd name="T106" fmla="*/ 612 w 768"/>
                <a:gd name="T107" fmla="*/ 360 h 1371"/>
                <a:gd name="T108" fmla="*/ 459 w 768"/>
                <a:gd name="T109" fmla="*/ 655 h 1371"/>
                <a:gd name="T110" fmla="*/ 419 w 768"/>
                <a:gd name="T111" fmla="*/ 615 h 1371"/>
                <a:gd name="T112" fmla="*/ 459 w 768"/>
                <a:gd name="T113" fmla="*/ 575 h 1371"/>
                <a:gd name="T114" fmla="*/ 499 w 768"/>
                <a:gd name="T115" fmla="*/ 615 h 1371"/>
                <a:gd name="T116" fmla="*/ 459 w 768"/>
                <a:gd name="T117" fmla="*/ 655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8" h="1371">
                  <a:moveTo>
                    <a:pt x="612" y="360"/>
                  </a:moveTo>
                  <a:cubicBezTo>
                    <a:pt x="615" y="347"/>
                    <a:pt x="617" y="334"/>
                    <a:pt x="617" y="321"/>
                  </a:cubicBezTo>
                  <a:cubicBezTo>
                    <a:pt x="617" y="227"/>
                    <a:pt x="541" y="151"/>
                    <a:pt x="447" y="151"/>
                  </a:cubicBezTo>
                  <a:cubicBezTo>
                    <a:pt x="434" y="151"/>
                    <a:pt x="421" y="152"/>
                    <a:pt x="409" y="155"/>
                  </a:cubicBezTo>
                  <a:cubicBezTo>
                    <a:pt x="386" y="66"/>
                    <a:pt x="304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44"/>
                    <a:pt x="18" y="762"/>
                    <a:pt x="40" y="762"/>
                  </a:cubicBezTo>
                  <a:cubicBezTo>
                    <a:pt x="62" y="762"/>
                    <a:pt x="80" y="744"/>
                    <a:pt x="80" y="722"/>
                  </a:cubicBezTo>
                  <a:cubicBezTo>
                    <a:pt x="80" y="208"/>
                    <a:pt x="80" y="208"/>
                    <a:pt x="80" y="208"/>
                  </a:cubicBezTo>
                  <a:cubicBezTo>
                    <a:pt x="80" y="137"/>
                    <a:pt x="137" y="80"/>
                    <a:pt x="208" y="80"/>
                  </a:cubicBezTo>
                  <a:cubicBezTo>
                    <a:pt x="278" y="80"/>
                    <a:pt x="336" y="137"/>
                    <a:pt x="336" y="208"/>
                  </a:cubicBezTo>
                  <a:cubicBezTo>
                    <a:pt x="336" y="219"/>
                    <a:pt x="336" y="219"/>
                    <a:pt x="336" y="219"/>
                  </a:cubicBezTo>
                  <a:cubicBezTo>
                    <a:pt x="336" y="240"/>
                    <a:pt x="327" y="261"/>
                    <a:pt x="311" y="275"/>
                  </a:cubicBezTo>
                  <a:cubicBezTo>
                    <a:pt x="294" y="290"/>
                    <a:pt x="293" y="315"/>
                    <a:pt x="308" y="331"/>
                  </a:cubicBezTo>
                  <a:cubicBezTo>
                    <a:pt x="323" y="348"/>
                    <a:pt x="348" y="349"/>
                    <a:pt x="364" y="334"/>
                  </a:cubicBezTo>
                  <a:cubicBezTo>
                    <a:pt x="392" y="309"/>
                    <a:pt x="410" y="274"/>
                    <a:pt x="414" y="237"/>
                  </a:cubicBezTo>
                  <a:cubicBezTo>
                    <a:pt x="425" y="233"/>
                    <a:pt x="436" y="231"/>
                    <a:pt x="447" y="231"/>
                  </a:cubicBezTo>
                  <a:cubicBezTo>
                    <a:pt x="497" y="231"/>
                    <a:pt x="537" y="271"/>
                    <a:pt x="537" y="321"/>
                  </a:cubicBezTo>
                  <a:cubicBezTo>
                    <a:pt x="537" y="341"/>
                    <a:pt x="530" y="360"/>
                    <a:pt x="518" y="376"/>
                  </a:cubicBezTo>
                  <a:cubicBezTo>
                    <a:pt x="469" y="400"/>
                    <a:pt x="433" y="446"/>
                    <a:pt x="423" y="501"/>
                  </a:cubicBezTo>
                  <a:cubicBezTo>
                    <a:pt x="374" y="516"/>
                    <a:pt x="339" y="562"/>
                    <a:pt x="339" y="615"/>
                  </a:cubicBezTo>
                  <a:cubicBezTo>
                    <a:pt x="339" y="681"/>
                    <a:pt x="393" y="735"/>
                    <a:pt x="459" y="735"/>
                  </a:cubicBezTo>
                  <a:cubicBezTo>
                    <a:pt x="526" y="735"/>
                    <a:pt x="579" y="681"/>
                    <a:pt x="579" y="615"/>
                  </a:cubicBezTo>
                  <a:cubicBezTo>
                    <a:pt x="579" y="565"/>
                    <a:pt x="548" y="521"/>
                    <a:pt x="504" y="504"/>
                  </a:cubicBezTo>
                  <a:cubicBezTo>
                    <a:pt x="517" y="466"/>
                    <a:pt x="552" y="439"/>
                    <a:pt x="594" y="439"/>
                  </a:cubicBezTo>
                  <a:cubicBezTo>
                    <a:pt x="646" y="439"/>
                    <a:pt x="688" y="481"/>
                    <a:pt x="688" y="533"/>
                  </a:cubicBezTo>
                  <a:cubicBezTo>
                    <a:pt x="688" y="751"/>
                    <a:pt x="688" y="751"/>
                    <a:pt x="688" y="751"/>
                  </a:cubicBezTo>
                  <a:cubicBezTo>
                    <a:pt x="688" y="802"/>
                    <a:pt x="646" y="845"/>
                    <a:pt x="594" y="845"/>
                  </a:cubicBezTo>
                  <a:cubicBezTo>
                    <a:pt x="568" y="845"/>
                    <a:pt x="543" y="834"/>
                    <a:pt x="525" y="815"/>
                  </a:cubicBezTo>
                  <a:cubicBezTo>
                    <a:pt x="510" y="799"/>
                    <a:pt x="485" y="799"/>
                    <a:pt x="469" y="814"/>
                  </a:cubicBezTo>
                  <a:cubicBezTo>
                    <a:pt x="453" y="829"/>
                    <a:pt x="452" y="854"/>
                    <a:pt x="467" y="870"/>
                  </a:cubicBezTo>
                  <a:cubicBezTo>
                    <a:pt x="490" y="895"/>
                    <a:pt x="520" y="912"/>
                    <a:pt x="552" y="920"/>
                  </a:cubicBezTo>
                  <a:cubicBezTo>
                    <a:pt x="570" y="945"/>
                    <a:pt x="579" y="975"/>
                    <a:pt x="579" y="1007"/>
                  </a:cubicBezTo>
                  <a:cubicBezTo>
                    <a:pt x="579" y="1092"/>
                    <a:pt x="509" y="1162"/>
                    <a:pt x="424" y="1162"/>
                  </a:cubicBezTo>
                  <a:cubicBezTo>
                    <a:pt x="339" y="1162"/>
                    <a:pt x="269" y="1092"/>
                    <a:pt x="269" y="1007"/>
                  </a:cubicBezTo>
                  <a:cubicBezTo>
                    <a:pt x="269" y="985"/>
                    <a:pt x="251" y="967"/>
                    <a:pt x="229" y="967"/>
                  </a:cubicBezTo>
                  <a:cubicBezTo>
                    <a:pt x="207" y="967"/>
                    <a:pt x="189" y="985"/>
                    <a:pt x="189" y="1007"/>
                  </a:cubicBezTo>
                  <a:cubicBezTo>
                    <a:pt x="189" y="1101"/>
                    <a:pt x="245" y="1182"/>
                    <a:pt x="324" y="1219"/>
                  </a:cubicBezTo>
                  <a:cubicBezTo>
                    <a:pt x="303" y="1263"/>
                    <a:pt x="258" y="1291"/>
                    <a:pt x="209" y="1291"/>
                  </a:cubicBezTo>
                  <a:cubicBezTo>
                    <a:pt x="138" y="1291"/>
                    <a:pt x="80" y="1233"/>
                    <a:pt x="80" y="1162"/>
                  </a:cubicBezTo>
                  <a:cubicBezTo>
                    <a:pt x="80" y="1027"/>
                    <a:pt x="80" y="1027"/>
                    <a:pt x="80" y="1027"/>
                  </a:cubicBezTo>
                  <a:cubicBezTo>
                    <a:pt x="80" y="1005"/>
                    <a:pt x="62" y="987"/>
                    <a:pt x="40" y="987"/>
                  </a:cubicBezTo>
                  <a:cubicBezTo>
                    <a:pt x="18" y="987"/>
                    <a:pt x="0" y="1005"/>
                    <a:pt x="0" y="1027"/>
                  </a:cubicBezTo>
                  <a:cubicBezTo>
                    <a:pt x="0" y="1162"/>
                    <a:pt x="0" y="1162"/>
                    <a:pt x="0" y="1162"/>
                  </a:cubicBezTo>
                  <a:cubicBezTo>
                    <a:pt x="0" y="1278"/>
                    <a:pt x="94" y="1371"/>
                    <a:pt x="209" y="1371"/>
                  </a:cubicBezTo>
                  <a:cubicBezTo>
                    <a:pt x="291" y="1371"/>
                    <a:pt x="366" y="1322"/>
                    <a:pt x="400" y="1247"/>
                  </a:cubicBezTo>
                  <a:cubicBezTo>
                    <a:pt x="403" y="1241"/>
                    <a:pt x="403" y="1241"/>
                    <a:pt x="403" y="1241"/>
                  </a:cubicBezTo>
                  <a:cubicBezTo>
                    <a:pt x="410" y="1241"/>
                    <a:pt x="417" y="1242"/>
                    <a:pt x="424" y="1242"/>
                  </a:cubicBezTo>
                  <a:cubicBezTo>
                    <a:pt x="554" y="1242"/>
                    <a:pt x="659" y="1136"/>
                    <a:pt x="659" y="1007"/>
                  </a:cubicBezTo>
                  <a:cubicBezTo>
                    <a:pt x="659" y="976"/>
                    <a:pt x="653" y="946"/>
                    <a:pt x="641" y="918"/>
                  </a:cubicBezTo>
                  <a:cubicBezTo>
                    <a:pt x="714" y="897"/>
                    <a:pt x="768" y="830"/>
                    <a:pt x="768" y="751"/>
                  </a:cubicBezTo>
                  <a:cubicBezTo>
                    <a:pt x="768" y="533"/>
                    <a:pt x="768" y="533"/>
                    <a:pt x="768" y="533"/>
                  </a:cubicBezTo>
                  <a:cubicBezTo>
                    <a:pt x="768" y="443"/>
                    <a:pt x="700" y="369"/>
                    <a:pt x="612" y="360"/>
                  </a:cubicBezTo>
                  <a:close/>
                  <a:moveTo>
                    <a:pt x="459" y="655"/>
                  </a:moveTo>
                  <a:cubicBezTo>
                    <a:pt x="437" y="655"/>
                    <a:pt x="419" y="637"/>
                    <a:pt x="419" y="615"/>
                  </a:cubicBezTo>
                  <a:cubicBezTo>
                    <a:pt x="419" y="593"/>
                    <a:pt x="437" y="575"/>
                    <a:pt x="459" y="575"/>
                  </a:cubicBezTo>
                  <a:cubicBezTo>
                    <a:pt x="482" y="575"/>
                    <a:pt x="499" y="593"/>
                    <a:pt x="499" y="615"/>
                  </a:cubicBezTo>
                  <a:cubicBezTo>
                    <a:pt x="499" y="637"/>
                    <a:pt x="482" y="655"/>
                    <a:pt x="459" y="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4A6358C0-B9A5-4E9A-9232-92771CB0F9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4150" y="3935413"/>
              <a:ext cx="331788" cy="825500"/>
            </a:xfrm>
            <a:custGeom>
              <a:avLst/>
              <a:gdLst>
                <a:gd name="T0" fmla="*/ 120 w 240"/>
                <a:gd name="T1" fmla="*/ 0 h 598"/>
                <a:gd name="T2" fmla="*/ 0 w 240"/>
                <a:gd name="T3" fmla="*/ 120 h 598"/>
                <a:gd name="T4" fmla="*/ 80 w 240"/>
                <a:gd name="T5" fmla="*/ 233 h 598"/>
                <a:gd name="T6" fmla="*/ 80 w 240"/>
                <a:gd name="T7" fmla="*/ 558 h 598"/>
                <a:gd name="T8" fmla="*/ 120 w 240"/>
                <a:gd name="T9" fmla="*/ 598 h 598"/>
                <a:gd name="T10" fmla="*/ 160 w 240"/>
                <a:gd name="T11" fmla="*/ 558 h 598"/>
                <a:gd name="T12" fmla="*/ 160 w 240"/>
                <a:gd name="T13" fmla="*/ 233 h 598"/>
                <a:gd name="T14" fmla="*/ 240 w 240"/>
                <a:gd name="T15" fmla="*/ 120 h 598"/>
                <a:gd name="T16" fmla="*/ 120 w 240"/>
                <a:gd name="T17" fmla="*/ 0 h 598"/>
                <a:gd name="T18" fmla="*/ 129 w 240"/>
                <a:gd name="T19" fmla="*/ 159 h 598"/>
                <a:gd name="T20" fmla="*/ 120 w 240"/>
                <a:gd name="T21" fmla="*/ 158 h 598"/>
                <a:gd name="T22" fmla="*/ 111 w 240"/>
                <a:gd name="T23" fmla="*/ 159 h 598"/>
                <a:gd name="T24" fmla="*/ 80 w 240"/>
                <a:gd name="T25" fmla="*/ 120 h 598"/>
                <a:gd name="T26" fmla="*/ 120 w 240"/>
                <a:gd name="T27" fmla="*/ 80 h 598"/>
                <a:gd name="T28" fmla="*/ 160 w 240"/>
                <a:gd name="T29" fmla="*/ 120 h 598"/>
                <a:gd name="T30" fmla="*/ 129 w 240"/>
                <a:gd name="T31" fmla="*/ 15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98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72"/>
                    <a:pt x="34" y="217"/>
                    <a:pt x="80" y="233"/>
                  </a:cubicBezTo>
                  <a:cubicBezTo>
                    <a:pt x="80" y="558"/>
                    <a:pt x="80" y="558"/>
                    <a:pt x="80" y="558"/>
                  </a:cubicBezTo>
                  <a:cubicBezTo>
                    <a:pt x="80" y="580"/>
                    <a:pt x="98" y="598"/>
                    <a:pt x="120" y="598"/>
                  </a:cubicBezTo>
                  <a:cubicBezTo>
                    <a:pt x="142" y="598"/>
                    <a:pt x="160" y="580"/>
                    <a:pt x="160" y="558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207" y="217"/>
                    <a:pt x="240" y="172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29" y="159"/>
                  </a:moveTo>
                  <a:cubicBezTo>
                    <a:pt x="126" y="159"/>
                    <a:pt x="123" y="158"/>
                    <a:pt x="120" y="158"/>
                  </a:cubicBezTo>
                  <a:cubicBezTo>
                    <a:pt x="117" y="158"/>
                    <a:pt x="114" y="159"/>
                    <a:pt x="111" y="159"/>
                  </a:cubicBezTo>
                  <a:cubicBezTo>
                    <a:pt x="93" y="155"/>
                    <a:pt x="80" y="139"/>
                    <a:pt x="80" y="120"/>
                  </a:cubicBezTo>
                  <a:cubicBezTo>
                    <a:pt x="80" y="98"/>
                    <a:pt x="98" y="80"/>
                    <a:pt x="120" y="80"/>
                  </a:cubicBezTo>
                  <a:cubicBezTo>
                    <a:pt x="142" y="80"/>
                    <a:pt x="160" y="98"/>
                    <a:pt x="160" y="120"/>
                  </a:cubicBezTo>
                  <a:cubicBezTo>
                    <a:pt x="160" y="139"/>
                    <a:pt x="147" y="155"/>
                    <a:pt x="129" y="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65E91DF0-664F-4437-8D4A-8930BB03E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5213" y="4497388"/>
              <a:ext cx="149225" cy="109538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C2C0657-3BA9-4EFE-B387-8124F03FB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6925" y="4497388"/>
              <a:ext cx="147638" cy="109538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90" y="80"/>
                    <a:pt x="107" y="62"/>
                    <a:pt x="107" y="40"/>
                  </a:cubicBezTo>
                  <a:cubicBezTo>
                    <a:pt x="107" y="18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51328690-75CA-4D46-8699-D27C74D101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913" y="4613275"/>
              <a:ext cx="109538" cy="147638"/>
            </a:xfrm>
            <a:custGeom>
              <a:avLst/>
              <a:gdLst>
                <a:gd name="T0" fmla="*/ 40 w 80"/>
                <a:gd name="T1" fmla="*/ 0 h 107"/>
                <a:gd name="T2" fmla="*/ 0 w 80"/>
                <a:gd name="T3" fmla="*/ 40 h 107"/>
                <a:gd name="T4" fmla="*/ 0 w 80"/>
                <a:gd name="T5" fmla="*/ 67 h 107"/>
                <a:gd name="T6" fmla="*/ 40 w 80"/>
                <a:gd name="T7" fmla="*/ 107 h 107"/>
                <a:gd name="T8" fmla="*/ 80 w 80"/>
                <a:gd name="T9" fmla="*/ 67 h 107"/>
                <a:gd name="T10" fmla="*/ 80 w 80"/>
                <a:gd name="T11" fmla="*/ 40 h 107"/>
                <a:gd name="T12" fmla="*/ 40 w 8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40" y="0"/>
                  </a:moveTo>
                  <a:cubicBezTo>
                    <a:pt x="18" y="0"/>
                    <a:pt x="0" y="17"/>
                    <a:pt x="0" y="4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18" y="107"/>
                    <a:pt x="40" y="107"/>
                  </a:cubicBezTo>
                  <a:cubicBezTo>
                    <a:pt x="62" y="107"/>
                    <a:pt x="80" y="89"/>
                    <a:pt x="80" y="6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7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29DC960D-F856-407E-83AC-6F9BD2ADA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913" y="4343400"/>
              <a:ext cx="109538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95CCE386-4E60-4E68-9BAE-C03542353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8213" y="3868738"/>
              <a:ext cx="147638" cy="111125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89" y="80"/>
                    <a:pt x="107" y="62"/>
                    <a:pt x="107" y="40"/>
                  </a:cubicBezTo>
                  <a:cubicBezTo>
                    <a:pt x="107" y="18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F2DE9712-F494-437E-9908-786551704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8338" y="3868738"/>
              <a:ext cx="149225" cy="111125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FC0767C9-8A78-40FD-A3DB-2EF4F4DA2B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325" y="3983038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F101FB3E-CE6A-4DD7-BC8A-FAAFA79992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325" y="3714750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9A7A727-FF80-4475-9CE3-5292B3D51B0C}"/>
              </a:ext>
            </a:extLst>
          </p:cNvPr>
          <p:cNvCxnSpPr>
            <a:cxnSpLocks/>
            <a:endCxn id="43" idx="3"/>
          </p:cNvCxnSpPr>
          <p:nvPr userDrawn="1"/>
        </p:nvCxnSpPr>
        <p:spPr>
          <a:xfrm>
            <a:off x="502444" y="6137275"/>
            <a:ext cx="50479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49FBCF0-0B4A-47BA-8667-23847FDDF357}"/>
              </a:ext>
            </a:extLst>
          </p:cNvPr>
          <p:cNvSpPr/>
          <p:nvPr userDrawn="1"/>
        </p:nvSpPr>
        <p:spPr>
          <a:xfrm>
            <a:off x="1" y="4662534"/>
            <a:ext cx="9144000" cy="219546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12610" y="2745770"/>
            <a:ext cx="812756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252" y="2013993"/>
            <a:ext cx="8127565" cy="656792"/>
          </a:xfrm>
        </p:spPr>
        <p:txBody>
          <a:bodyPr anchor="ctr">
            <a:norm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BFCDD43-32D8-4A28-89B8-6E8AC1AE2977}"/>
              </a:ext>
            </a:extLst>
          </p:cNvPr>
          <p:cNvGrpSpPr/>
          <p:nvPr userDrawn="1"/>
        </p:nvGrpSpPr>
        <p:grpSpPr>
          <a:xfrm>
            <a:off x="3447862" y="3894417"/>
            <a:ext cx="2248277" cy="2248275"/>
            <a:chOff x="4667250" y="1098551"/>
            <a:chExt cx="2855913" cy="2855913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F2DECD82-B2B5-4BDD-8917-981A145E0A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4C3552F-A370-48C5-8F7D-652FADE313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6E2C435-9446-49D7-8C9B-56143BB7D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74098399-CDD7-49C7-B31D-A2653BD7B5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CC531E8-A4C4-46BE-A48E-889C5C8F0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92435CD-E891-4355-A84E-6010083AD4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5DACCA5-6C5E-4773-AEC8-5AC8505CA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4166C78C-5597-4BC0-BC26-4CE387BB69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E119298A-E485-4CBB-98DF-3D4DFAA038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8EBDFA7-8282-4637-BC6D-123C897CB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65BB4E0-8D9E-4553-80C6-2DB94F81A3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4E983A2-720E-4629-B395-7E2C05DF83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6D846DA-DD20-48B6-AD29-2790871C18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AD5544ED-DDF1-4FF8-8D53-E9A51A104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103109" y="4050736"/>
            <a:ext cx="2937784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103108" y="4851909"/>
            <a:ext cx="293778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103108" y="5167543"/>
            <a:ext cx="293778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7BDCAD-27EE-45F6-A77D-A2F20C6DCD64}"/>
              </a:ext>
            </a:extLst>
          </p:cNvPr>
          <p:cNvGrpSpPr/>
          <p:nvPr userDrawn="1"/>
        </p:nvGrpSpPr>
        <p:grpSpPr>
          <a:xfrm>
            <a:off x="3144044" y="1098551"/>
            <a:ext cx="2855913" cy="2855913"/>
            <a:chOff x="4667250" y="1098551"/>
            <a:chExt cx="2855913" cy="2855913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9C71E9C0-F94E-48DA-8D88-D8A1A22FB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01F640F-8588-41EC-9E0D-D52AB6C32B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9650FD7-6B4E-4EB9-90B7-CDD9809F1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14D13B0E-83A7-499D-B560-2B5D4F5F33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2E02612-4568-4CE1-86DF-B53D4F081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37A6DB7-9036-4994-8A65-8D15A8A3C3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FB99C38-824E-4BAD-B119-31294CCDDE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5818D5C-49FF-45CA-9212-E833DCCC6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2696CCD6-0435-4012-995D-E024219959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4626142-B947-46B1-BBA4-12DC773BE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22D4901-A1A7-4203-B5C5-8175033AF5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FAA2460-EA61-41F9-AD54-2B86AEBCED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6012917-2666-4C44-BDF4-722967973D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B71C5BCA-B59A-438A-A12F-7722F260B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02444" y="3004864"/>
            <a:ext cx="3774281" cy="2913646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思路一：音乐类游戏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思路二：平台跳跃类</a:t>
            </a:r>
            <a:endParaRPr lang="en-US" altLang="zh-CN" sz="1400" dirty="0"/>
          </a:p>
          <a:p>
            <a:r>
              <a:rPr lang="en-US" altLang="zh-CN" sz="1400" dirty="0"/>
              <a:t>2.1.</a:t>
            </a:r>
            <a:r>
              <a:rPr lang="zh-CN" altLang="en-US" sz="1400" dirty="0"/>
              <a:t>主人公现实生活中受到校园欺凌，梦中化身具有特殊能力的人，以学校教室，课桌椅讲台等为平台，作跳跃，欺凌过主人公的人为敌人，主人公可以在跳跃过程中使用技能对敌人技能射击。</a:t>
            </a:r>
            <a:endParaRPr lang="en-US" altLang="zh-CN" sz="1400" dirty="0"/>
          </a:p>
          <a:p>
            <a:r>
              <a:rPr lang="en-US" altLang="zh-CN" sz="1400" dirty="0"/>
              <a:t>2.2</a:t>
            </a:r>
            <a:r>
              <a:rPr lang="zh-CN" altLang="en-US" sz="1400" dirty="0"/>
              <a:t>主人公具有生理缺陷，如腿脚残疾，需要依靠轮椅和拐杖，羡慕正常人可以跑，跳，梦中自己的轮椅或者拐杖变声神物，可以带着自己作跳跃，飞行，实现自己跳跃，甚至飞行的理想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2904" y="2220504"/>
            <a:ext cx="3774281" cy="698591"/>
          </a:xfrm>
        </p:spPr>
        <p:txBody>
          <a:bodyPr>
            <a:normAutofit/>
          </a:bodyPr>
          <a:lstStyle/>
          <a:p>
            <a:r>
              <a:rPr lang="zh-CN" altLang="en-US" dirty="0"/>
              <a:t>梦境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100" dirty="0"/>
              <a:t>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100" dirty="0"/>
              <a:t> </a:t>
            </a:r>
            <a:endParaRPr lang="en-US" altLang="en-US" sz="11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A1B75-53DC-456B-A163-A93FB300D40F}"/>
              </a:ext>
            </a:extLst>
          </p:cNvPr>
          <p:cNvGrpSpPr/>
          <p:nvPr/>
        </p:nvGrpSpPr>
        <p:grpSpPr>
          <a:xfrm>
            <a:off x="3620584" y="5833696"/>
            <a:ext cx="1654626" cy="303579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E3765CA-F3D4-49EB-9472-68B3841C2377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1BA6EF-3FC5-452B-B1AA-175A69DAAAF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245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REPORT</a:t>
                </a:r>
                <a:endParaRPr lang="zh-CN" altLang="en-US" sz="12450" b="1" dirty="0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E9B35A-77E8-4685-B4BB-5CA6304C0458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BUSINESS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1A1EDA-57AF-45E2-9C5A-BE244EA1F806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7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7200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6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02444" y="3004864"/>
            <a:ext cx="3774281" cy="1966631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 ---</a:t>
            </a:r>
            <a:r>
              <a:rPr lang="zh-CN" altLang="en-US" sz="1400" dirty="0"/>
              <a:t>追逐梦中的音符</a:t>
            </a:r>
            <a:endParaRPr lang="en-US" altLang="zh-CN" sz="1400" dirty="0"/>
          </a:p>
          <a:p>
            <a:r>
              <a:rPr lang="zh-CN" altLang="en-US" sz="1400" dirty="0"/>
              <a:t>主人公从小就喜欢音乐，但是父母不支持，也没有时间和条件学习，整天需要做作业，只有在梦中，可以追逐自己心爱的音符，弹奏一串串动人的曲子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2904" y="2220504"/>
            <a:ext cx="3774281" cy="698591"/>
          </a:xfrm>
        </p:spPr>
        <p:txBody>
          <a:bodyPr>
            <a:normAutofit/>
          </a:bodyPr>
          <a:lstStyle/>
          <a:p>
            <a:r>
              <a:rPr lang="zh-CN" altLang="en-US" dirty="0"/>
              <a:t>音符梦游记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A1B75-53DC-456B-A163-A93FB300D40F}"/>
              </a:ext>
            </a:extLst>
          </p:cNvPr>
          <p:cNvGrpSpPr/>
          <p:nvPr/>
        </p:nvGrpSpPr>
        <p:grpSpPr>
          <a:xfrm>
            <a:off x="3620584" y="5833696"/>
            <a:ext cx="1654626" cy="303579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E3765CA-F3D4-49EB-9472-68B3841C2377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1BA6EF-3FC5-452B-B1AA-175A69DAAAF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245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REPORT</a:t>
                </a:r>
                <a:endParaRPr lang="zh-CN" altLang="en-US" sz="12450" b="1" dirty="0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E9B35A-77E8-4685-B4BB-5CA6304C0458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BUSINESS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1A1EDA-57AF-45E2-9C5A-BE244EA1F806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7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7200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600" dirty="0"/>
              <a:t>五线谱化身一个个平台，玩家操纵小人跳到正确的五线谱（黑色）上，而不是轨道上的其他障碍音符，实现音乐的弹奏</a:t>
            </a:r>
            <a:endParaRPr lang="en-US" altLang="zh-CN" sz="1600" dirty="0"/>
          </a:p>
          <a:p>
            <a:pPr lvl="0"/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游戏目标</a:t>
            </a: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A6A32-AD8F-448A-8F2D-CF0851D831D2}"/>
              </a:ext>
            </a:extLst>
          </p:cNvPr>
          <p:cNvSpPr txBox="1"/>
          <p:nvPr/>
        </p:nvSpPr>
        <p:spPr>
          <a:xfrm>
            <a:off x="1083076" y="1473693"/>
            <a:ext cx="700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BBF11C-9985-4401-8D78-B0A17541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03" y="1520024"/>
            <a:ext cx="707959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难度控制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CDA54-488E-4FAF-B1C8-295BDC4EB9D6}"/>
              </a:ext>
            </a:extLst>
          </p:cNvPr>
          <p:cNvSpPr txBox="1"/>
          <p:nvPr/>
        </p:nvSpPr>
        <p:spPr>
          <a:xfrm>
            <a:off x="1491449" y="1766656"/>
            <a:ext cx="671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音乐（音符）复杂度，包括密集度，速度，可以设置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  <a:r>
              <a:rPr lang="zh-CN" altLang="en-US" dirty="0"/>
              <a:t>星关卡</a:t>
            </a:r>
            <a:endParaRPr lang="en-US" altLang="zh-CN" dirty="0"/>
          </a:p>
          <a:p>
            <a:r>
              <a:rPr lang="en-US" altLang="zh-CN" dirty="0"/>
              <a:t> 2.</a:t>
            </a:r>
            <a:r>
              <a:rPr lang="zh-CN" altLang="en-US" dirty="0"/>
              <a:t>模式选择：简单和困难</a:t>
            </a:r>
            <a:endParaRPr lang="en-US" altLang="zh-CN" dirty="0"/>
          </a:p>
          <a:p>
            <a:r>
              <a:rPr lang="zh-CN" altLang="en-US" dirty="0"/>
              <a:t>其中简单模式见上一张图，困难模式会考虑实际的节奏。若只是音符对的上，节奏对不上，分数也会低。参考标准，游戏界面会显示音乐本身音符点击的节奏，会一同显示出来。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难度控制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CDA54-488E-4FAF-B1C8-295BDC4EB9D6}"/>
              </a:ext>
            </a:extLst>
          </p:cNvPr>
          <p:cNvSpPr txBox="1"/>
          <p:nvPr/>
        </p:nvSpPr>
        <p:spPr>
          <a:xfrm>
            <a:off x="1491449" y="1766656"/>
            <a:ext cx="671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95408D-ADC9-4BD9-8927-C21B7A67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82" y="1520024"/>
            <a:ext cx="7094835" cy="38179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88B928-D5FB-4CA2-B355-9FFC968427B5}"/>
              </a:ext>
            </a:extLst>
          </p:cNvPr>
          <p:cNvSpPr txBox="1"/>
          <p:nvPr/>
        </p:nvSpPr>
        <p:spPr>
          <a:xfrm>
            <a:off x="781234" y="5337975"/>
            <a:ext cx="671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KTV</a:t>
            </a:r>
            <a:r>
              <a:rPr lang="zh-CN" altLang="en-US" dirty="0"/>
              <a:t>，唱过的颜色显示为绿色，剩下的为黑色 </a:t>
            </a:r>
          </a:p>
        </p:txBody>
      </p:sp>
    </p:spTree>
    <p:extLst>
      <p:ext uri="{BB962C8B-B14F-4D97-AF65-F5344CB8AC3E}">
        <p14:creationId xmlns:p14="http://schemas.microsoft.com/office/powerpoint/2010/main" val="339634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打分系统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CDA54-488E-4FAF-B1C8-295BDC4EB9D6}"/>
              </a:ext>
            </a:extLst>
          </p:cNvPr>
          <p:cNvSpPr txBox="1"/>
          <p:nvPr/>
        </p:nvSpPr>
        <p:spPr>
          <a:xfrm>
            <a:off x="1491449" y="1766656"/>
            <a:ext cx="671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每完成一个曲目，除了有打分之外，还有评价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分数较低的评价为：我果然还是该好好读书，不要</a:t>
            </a:r>
            <a:r>
              <a:rPr lang="zh-CN" altLang="en-US"/>
              <a:t>想些不切实际的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分数中等：看来我还是有一定天赋的，果然不能轻易放弃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分数较高：我是个音乐天才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当玩家完成某些曲目之后，解锁成就，主人公现实生活中也会练习音乐，说服妈妈支持自己等。（剧情部分可参考兰空，以日记插图的形式）</a:t>
            </a:r>
          </a:p>
        </p:txBody>
      </p:sp>
    </p:spTree>
    <p:extLst>
      <p:ext uri="{BB962C8B-B14F-4D97-AF65-F5344CB8AC3E}">
        <p14:creationId xmlns:p14="http://schemas.microsoft.com/office/powerpoint/2010/main" val="182782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03715" y="4033187"/>
            <a:ext cx="4136571" cy="5572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dirty="0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103108" y="4764695"/>
            <a:ext cx="2937785" cy="2331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葛美玲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103108" y="5001421"/>
            <a:ext cx="2937785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2018-06-24</a:t>
            </a:r>
            <a:endParaRPr lang="en-US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2783681" y="4636448"/>
            <a:ext cx="3600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0002f62-42de-4f8b-8edd-45b71f638da1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B4"/>
      </a:accent1>
      <a:accent2>
        <a:srgbClr val="D24852"/>
      </a:accent2>
      <a:accent3>
        <a:srgbClr val="79B670"/>
      </a:accent3>
      <a:accent4>
        <a:srgbClr val="946735"/>
      </a:accent4>
      <a:accent5>
        <a:srgbClr val="CAC691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99</TotalTime>
  <Words>481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Impact</vt:lpstr>
      <vt:lpstr>主题5</vt:lpstr>
      <vt:lpstr>梦境</vt:lpstr>
      <vt:lpstr>音符梦游记</vt:lpstr>
      <vt:lpstr>游戏目标</vt:lpstr>
      <vt:lpstr>游戏内容</vt:lpstr>
      <vt:lpstr>难度控制</vt:lpstr>
      <vt:lpstr>难度控制</vt:lpstr>
      <vt:lpstr>打分系统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123</cp:revision>
  <cp:lastPrinted>2017-12-25T16:00:00Z</cp:lastPrinted>
  <dcterms:created xsi:type="dcterms:W3CDTF">2017-12-25T16:00:00Z</dcterms:created>
  <dcterms:modified xsi:type="dcterms:W3CDTF">2018-06-27T11:38:44Z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