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1" r:id="rId4"/>
    <p:sldId id="273" r:id="rId5"/>
    <p:sldId id="274" r:id="rId6"/>
    <p:sldId id="272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ECCFBD3-5DD9-42F7-B21E-C84D9F47582F}"/>
              </a:ext>
            </a:extLst>
          </p:cNvPr>
          <p:cNvSpPr/>
          <p:nvPr userDrawn="1"/>
        </p:nvSpPr>
        <p:spPr>
          <a:xfrm>
            <a:off x="1" y="571500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8455098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3" name="直角三角形 152">
            <a:extLst>
              <a:ext uri="{FF2B5EF4-FFF2-40B4-BE49-F238E27FC236}">
                <a16:creationId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8665026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794" name="直接连接符 9793">
            <a:extLst>
              <a:ext uri="{FF2B5EF4-FFF2-40B4-BE49-F238E27FC236}">
                <a16:creationId xmlns:a16="http://schemas.microsoft.com/office/drawing/2014/main" id="{37F2DB4A-01CB-48ED-9500-C136D472BD13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0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496879" y="3060935"/>
            <a:ext cx="561809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496879" y="1773874"/>
            <a:ext cx="5618092" cy="11176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96879" y="4476984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96879" y="4773255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863766" y="29267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864882" y="38220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C59681-F11A-4532-9DB9-5A192353D748}"/>
              </a:ext>
            </a:extLst>
          </p:cNvPr>
          <p:cNvGrpSpPr/>
          <p:nvPr userDrawn="1"/>
        </p:nvGrpSpPr>
        <p:grpSpPr>
          <a:xfrm>
            <a:off x="6762750" y="2926731"/>
            <a:ext cx="3975100" cy="3931271"/>
            <a:chOff x="6096000" y="3162300"/>
            <a:chExt cx="3736902" cy="36957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3CB56A-47A2-4167-BCC1-D971B443E93C}"/>
              </a:ext>
            </a:extLst>
          </p:cNvPr>
          <p:cNvSpPr/>
          <p:nvPr userDrawn="1"/>
        </p:nvSpPr>
        <p:spPr>
          <a:xfrm>
            <a:off x="6516914" y="0"/>
            <a:ext cx="5675087" cy="6858000"/>
          </a:xfrm>
          <a:custGeom>
            <a:avLst/>
            <a:gdLst>
              <a:gd name="connsiteX0" fmla="*/ 0 w 5675086"/>
              <a:gd name="connsiteY0" fmla="*/ 0 h 6858000"/>
              <a:gd name="connsiteX1" fmla="*/ 5675086 w 5675086"/>
              <a:gd name="connsiteY1" fmla="*/ 0 h 6858000"/>
              <a:gd name="connsiteX2" fmla="*/ 5675086 w 5675086"/>
              <a:gd name="connsiteY2" fmla="*/ 6858000 h 6858000"/>
              <a:gd name="connsiteX3" fmla="*/ 4093874 w 5675086"/>
              <a:gd name="connsiteY3" fmla="*/ 6858000 h 6858000"/>
              <a:gd name="connsiteX4" fmla="*/ 0 w 5675086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5086" h="6858000">
                <a:moveTo>
                  <a:pt x="0" y="0"/>
                </a:moveTo>
                <a:lnTo>
                  <a:pt x="5675086" y="0"/>
                </a:lnTo>
                <a:lnTo>
                  <a:pt x="5675086" y="6858000"/>
                </a:lnTo>
                <a:lnTo>
                  <a:pt x="4093874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A91033B-0FD1-4F81-938B-1B59EAD36061}"/>
              </a:ext>
            </a:extLst>
          </p:cNvPr>
          <p:cNvSpPr/>
          <p:nvPr userDrawn="1"/>
        </p:nvSpPr>
        <p:spPr>
          <a:xfrm flipH="1" flipV="1">
            <a:off x="10454994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C1416C0-35BC-40A9-AD02-B9F92DD39DBA}"/>
              </a:ext>
            </a:extLst>
          </p:cNvPr>
          <p:cNvSpPr/>
          <p:nvPr userDrawn="1"/>
        </p:nvSpPr>
        <p:spPr>
          <a:xfrm flipH="1">
            <a:off x="8665027" y="571500"/>
            <a:ext cx="3526972" cy="6286500"/>
          </a:xfrm>
          <a:prstGeom prst="rtTriangl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18C0A69-5102-4036-9C4A-0B57F4344D2C}"/>
              </a:ext>
            </a:extLst>
          </p:cNvPr>
          <p:cNvSpPr/>
          <p:nvPr userDrawn="1"/>
        </p:nvSpPr>
        <p:spPr>
          <a:xfrm>
            <a:off x="-2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9F10F22B-3423-489E-9DD5-8A1CE557D0E9}"/>
              </a:ext>
            </a:extLst>
          </p:cNvPr>
          <p:cNvSpPr/>
          <p:nvPr userDrawn="1"/>
        </p:nvSpPr>
        <p:spPr>
          <a:xfrm>
            <a:off x="0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614ACC-A7D7-4280-B112-6173086D611B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>
            <a:off x="8455097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8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1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Timeline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Animation</a:t>
            </a:r>
            <a:br>
              <a:rPr lang="en-US" altLang="zh-CN" dirty="0"/>
            </a:br>
            <a:endParaRPr lang="zh-CN" altLang="en-US" sz="31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3267077" y="29802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3267077" y="16086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3d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物体 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plane,cube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sphere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，重置位置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Window-Timeline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调出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创建空物体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重命名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），选中，点击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窗口下的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create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，命名</a:t>
                </a:r>
                <a:r>
                  <a:rPr lang="en-US" altLang="zh-CN" sz="1400" b="0" dirty="0">
                    <a:sym typeface="+mn-lt"/>
                  </a:rPr>
                  <a:t>01-Learn 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或者在文件夹下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create-&gt;</a:t>
                </a:r>
                <a:r>
                  <a:rPr lang="en-US" altLang="zh-CN" sz="1400" b="0" dirty="0">
                    <a:sym typeface="+mn-lt"/>
                  </a:rPr>
                  <a:t> timeline)</a:t>
                </a:r>
                <a:endParaRPr lang="en-US" altLang="zh-CN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把当前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里的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gameobject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删掉，不需要控制当前游戏物体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准备工作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91BF8-D22F-4AE9-91DC-4905EC57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040" y="3782608"/>
            <a:ext cx="7986452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cube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物体拖入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窗口，选择创建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animation-track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录制动画，通过改动物体的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transform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或者颜色等属性，设置关键帧。生成的动画转为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clip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3.</a:t>
                </a:r>
                <a:r>
                  <a:rPr lang="en-US" altLang="zh-CN" sz="1400" b="0" dirty="0">
                    <a:sym typeface="+mn-lt"/>
                  </a:rPr>
                  <a:t> Sphere</a:t>
                </a:r>
                <a:r>
                  <a:rPr lang="zh-CN" altLang="en-US" sz="1400" b="0" dirty="0">
                    <a:sym typeface="+mn-lt"/>
                  </a:rPr>
                  <a:t>可做类似处理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4.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由于两个物体生成的动画都是对位置（类似属性）的处理，可以互相拖动，复制，交叉等使用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5.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点击曲线可以调节具体细节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6.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点击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Mute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可以暂时屏蔽某个动画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CC1439-5FAF-4BEA-B0D3-961DC923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92" y="4203086"/>
            <a:ext cx="779593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14397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右键可以转为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clip-track,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方便拖拽，拉伸 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74CC105-E4EE-424F-BEBD-ED670A4A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25" y="2177861"/>
            <a:ext cx="5822185" cy="2461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6660BF-78C8-4ACC-A90B-259FCD3F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428" y="4681829"/>
            <a:ext cx="5776461" cy="2202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A96155-D81D-4712-BD8B-FE87BB788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261" y="5252174"/>
            <a:ext cx="2606266" cy="10821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3ED77E8-2B9E-4B99-AEC8-B0A7AD845ACB}"/>
              </a:ext>
            </a:extLst>
          </p:cNvPr>
          <p:cNvSpPr/>
          <p:nvPr/>
        </p:nvSpPr>
        <p:spPr>
          <a:xfrm>
            <a:off x="5041865" y="3200733"/>
            <a:ext cx="2108269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sym typeface="+mn-lt"/>
              </a:rPr>
              <a:t>Pre-extrapolate</a:t>
            </a:r>
          </a:p>
        </p:txBody>
      </p:sp>
    </p:spTree>
    <p:extLst>
      <p:ext uri="{BB962C8B-B14F-4D97-AF65-F5344CB8AC3E}">
        <p14:creationId xmlns:p14="http://schemas.microsoft.com/office/powerpoint/2010/main" val="36564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14397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还可以复制和融合（插值运算） 且有些动画，如都是控制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transform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组件，则可以公用（</a:t>
                </a:r>
                <a:r>
                  <a:rPr lang="zh-CN" altLang="en-US" b="0">
                    <a:latin typeface="+mn-lt"/>
                    <a:ea typeface="+mn-ea"/>
                    <a:sym typeface="+mn-lt"/>
                  </a:rPr>
                  <a:t>只要可以拖拽到该轨道，则可以公用）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293CA7-56D1-49D4-979B-AF3F6FF8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59" y="2570614"/>
            <a:ext cx="5433531" cy="10211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880F15-53A8-41F5-99B6-93D6AB29F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687" y="3676581"/>
            <a:ext cx="5265876" cy="11907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7E8FE5-AA5F-4C5D-A9D5-969DEA6A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716" y="4867348"/>
            <a:ext cx="587552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Pre-extrapolate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    None: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动画为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状态（或默认（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）），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hold: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动画为最开始的状态直到执行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      Loop: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循环动画 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PingPong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反复来回执行动画 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Continue: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执行完一次动画后停止，保持不动，直到遇到动画开始执行。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2.post-</a:t>
                </a:r>
                <a:r>
                  <a:rPr lang="en-US" altLang="zh-CN" sz="1400" b="0" dirty="0">
                    <a:sym typeface="+mn-lt"/>
                  </a:rPr>
                  <a:t>extrapolate </a:t>
                </a:r>
                <a:r>
                  <a:rPr lang="zh-CN" altLang="en-US" sz="1400" b="0" dirty="0">
                    <a:sym typeface="+mn-lt"/>
                  </a:rPr>
                  <a:t>指的是动画播放完后的操作 与</a:t>
                </a:r>
                <a:r>
                  <a:rPr lang="en-US" altLang="zh-CN" sz="1400" b="0" dirty="0">
                    <a:sym typeface="+mn-lt"/>
                  </a:rPr>
                  <a:t>Pre-extrapolate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类似</a:t>
                </a:r>
                <a:endParaRPr lang="en-US" altLang="zh-CN" sz="1400" b="0" dirty="0"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0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65689fe-6797-4cb7-96fe-01dc2e5a56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193</TotalTime>
  <Words>286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主题5</vt:lpstr>
      <vt:lpstr>think-cell Slide</vt:lpstr>
      <vt:lpstr>Animation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63</cp:revision>
  <cp:lastPrinted>2018-06-07T16:00:00Z</cp:lastPrinted>
  <dcterms:created xsi:type="dcterms:W3CDTF">2018-06-07T16:00:00Z</dcterms:created>
  <dcterms:modified xsi:type="dcterms:W3CDTF">2018-10-21T09:51:51Z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